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6" r:id="rId2"/>
  </p:sldIdLst>
  <p:sldSz cx="7380288" cy="10656888"/>
  <p:notesSz cx="6858000" cy="9945688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08" autoAdjust="0"/>
    <p:restoredTop sz="90929"/>
  </p:normalViewPr>
  <p:slideViewPr>
    <p:cSldViewPr snapToGrid="0">
      <p:cViewPr>
        <p:scale>
          <a:sx n="100" d="100"/>
          <a:sy n="100" d="100"/>
        </p:scale>
        <p:origin x="-1254" y="1998"/>
      </p:cViewPr>
      <p:guideLst>
        <p:guide orient="horz" pos="3357"/>
        <p:guide pos="23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62" tIns="46381" rIns="92762" bIns="46381" numCol="1" anchor="t" anchorCtr="0" compatLnSpc="1">
            <a:prstTxWarp prst="textNoShape">
              <a:avLst/>
            </a:prstTxWarp>
          </a:bodyPr>
          <a:lstStyle>
            <a:lvl1pPr defTabSz="927100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62" tIns="46381" rIns="92762" bIns="4638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62" tIns="46381" rIns="92762" bIns="46381" numCol="1" anchor="b" anchorCtr="0" compatLnSpc="1">
            <a:prstTxWarp prst="textNoShape">
              <a:avLst/>
            </a:prstTxWarp>
          </a:bodyPr>
          <a:lstStyle>
            <a:lvl1pPr defTabSz="927100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4880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62" tIns="46381" rIns="92762" bIns="4638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300" smtClean="0"/>
            </a:lvl1pPr>
          </a:lstStyle>
          <a:p>
            <a:pPr>
              <a:defRPr/>
            </a:pPr>
            <a:fld id="{84A7B3C3-19FC-41CD-BA57-E4A0AB7FD7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716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4038" y="3309938"/>
            <a:ext cx="6272212" cy="2284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6488" y="6038850"/>
            <a:ext cx="5167312" cy="27241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E1874-92D8-47CB-8C26-EC351B316165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269214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D0C47-4696-42A4-B7CC-F87DEF77518E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241757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59388" y="946150"/>
            <a:ext cx="1566862" cy="8526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4038" y="946150"/>
            <a:ext cx="4552950" cy="8526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F42AB-4210-4844-9DBC-59DDF16FD57A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98178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C919-79FC-4D9B-9AA3-EFF6A5431329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1485410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3" y="6848475"/>
            <a:ext cx="6273800" cy="21161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2613" y="4516438"/>
            <a:ext cx="6273800" cy="23320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3F025-B960-48A6-836E-224103E0DC62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971207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4038" y="3078163"/>
            <a:ext cx="3059112" cy="6394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65550" y="3078163"/>
            <a:ext cx="3060700" cy="6394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81612-8166-4F55-9092-ACC13CE9EA81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933280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427038"/>
            <a:ext cx="6643688" cy="177641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386013"/>
            <a:ext cx="3262313" cy="993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" y="3379788"/>
            <a:ext cx="3262313" cy="6140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49675" y="2386013"/>
            <a:ext cx="3262313" cy="993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49675" y="3379788"/>
            <a:ext cx="3262313" cy="6140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A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67E69-6F98-44AF-8490-7293048C95A2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281249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8198F-F6A6-45F3-B0C9-0F694C01F7E7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1640804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13E95-AE39-4CF7-8BC3-CA28E5CB2D7E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217989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423863"/>
            <a:ext cx="2428875" cy="180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6075" y="423863"/>
            <a:ext cx="4125913" cy="9096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00" y="2230438"/>
            <a:ext cx="2428875" cy="7289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49564-CDB8-4446-97DF-65B7D1187F3A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2808354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7459663"/>
            <a:ext cx="4429125" cy="8810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46213" y="952500"/>
            <a:ext cx="4429125" cy="6394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6213" y="8340725"/>
            <a:ext cx="4429125" cy="1250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88E1E-F863-450A-B6A8-326E03C6A84F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3578525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4038" y="946150"/>
            <a:ext cx="6272212" cy="177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78" tIns="45089" rIns="90178" bIns="450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A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4038" y="3078163"/>
            <a:ext cx="6272212" cy="639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78" tIns="45089" rIns="90178" bIns="450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AU" smtClean="0"/>
              <a:t>Click to edit Master text styles</a:t>
            </a:r>
          </a:p>
          <a:p>
            <a:pPr lvl="1"/>
            <a:r>
              <a:rPr lang="en-AU" altLang="en-AU" smtClean="0"/>
              <a:t>Second level</a:t>
            </a:r>
          </a:p>
          <a:p>
            <a:pPr lvl="2"/>
            <a:r>
              <a:rPr lang="en-AU" altLang="en-AU" smtClean="0"/>
              <a:t>Third level</a:t>
            </a:r>
          </a:p>
          <a:p>
            <a:pPr lvl="3"/>
            <a:r>
              <a:rPr lang="en-AU" altLang="en-AU" smtClean="0"/>
              <a:t>Fourth level</a:t>
            </a:r>
          </a:p>
          <a:p>
            <a:pPr lvl="4"/>
            <a:r>
              <a:rPr lang="en-AU" altLang="en-A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4038" y="9710738"/>
            <a:ext cx="1536700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78" tIns="45089" rIns="90178" bIns="45089" numCol="1" anchor="t" anchorCtr="0" compatLnSpc="1">
            <a:prstTxWarp prst="textNoShape">
              <a:avLst/>
            </a:prstTxWarp>
          </a:bodyPr>
          <a:lstStyle>
            <a:lvl1pPr defTabSz="901700">
              <a:defRPr sz="1400" smtClean="0"/>
            </a:lvl1pPr>
          </a:lstStyle>
          <a:p>
            <a:pPr>
              <a:defRPr/>
            </a:pPr>
            <a:endParaRPr lang="en-AU" altLang="en-A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20950" y="9710738"/>
            <a:ext cx="2338388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78" tIns="45089" rIns="90178" bIns="45089" numCol="1" anchor="t" anchorCtr="0" compatLnSpc="1">
            <a:prstTxWarp prst="textNoShape">
              <a:avLst/>
            </a:prstTxWarp>
          </a:bodyPr>
          <a:lstStyle>
            <a:lvl1pPr algn="ctr" defTabSz="901700">
              <a:defRPr sz="1400" smtClean="0"/>
            </a:lvl1pPr>
          </a:lstStyle>
          <a:p>
            <a:pPr>
              <a:defRPr/>
            </a:pPr>
            <a:endParaRPr lang="en-AU" altLang="en-A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89550" y="9710738"/>
            <a:ext cx="1536700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78" tIns="45089" rIns="90178" bIns="45089" numCol="1" anchor="t" anchorCtr="0" compatLnSpc="1">
            <a:prstTxWarp prst="textNoShape">
              <a:avLst/>
            </a:prstTxWarp>
          </a:bodyPr>
          <a:lstStyle>
            <a:lvl1pPr algn="r" defTabSz="901700">
              <a:defRPr sz="1400" smtClean="0"/>
            </a:lvl1pPr>
          </a:lstStyle>
          <a:p>
            <a:pPr>
              <a:defRPr/>
            </a:pPr>
            <a:fld id="{0642034B-80E0-464A-86B7-7DF768BB6036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01700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01700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 New Roman" pitchFamily="18" charset="0"/>
        </a:defRPr>
      </a:lvl2pPr>
      <a:lvl3pPr algn="ctr" defTabSz="901700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 New Roman" pitchFamily="18" charset="0"/>
        </a:defRPr>
      </a:lvl3pPr>
      <a:lvl4pPr algn="ctr" defTabSz="901700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 New Roman" pitchFamily="18" charset="0"/>
        </a:defRPr>
      </a:lvl4pPr>
      <a:lvl5pPr algn="ctr" defTabSz="901700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 New Roman" pitchFamily="18" charset="0"/>
        </a:defRPr>
      </a:lvl5pPr>
      <a:lvl6pPr marL="457200" algn="ctr" defTabSz="901700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 New Roman" pitchFamily="18" charset="0"/>
        </a:defRPr>
      </a:lvl6pPr>
      <a:lvl7pPr marL="914400" algn="ctr" defTabSz="901700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 New Roman" pitchFamily="18" charset="0"/>
        </a:defRPr>
      </a:lvl7pPr>
      <a:lvl8pPr marL="1371600" algn="ctr" defTabSz="901700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 New Roman" pitchFamily="18" charset="0"/>
        </a:defRPr>
      </a:lvl8pPr>
      <a:lvl9pPr marL="1828800" algn="ctr" defTabSz="901700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 New Roman" pitchFamily="18" charset="0"/>
        </a:defRPr>
      </a:lvl9pPr>
    </p:titleStyle>
    <p:bodyStyle>
      <a:lvl1pPr marL="338138" indent="-338138" algn="l" defTabSz="90170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3425" indent="-282575" algn="l" defTabSz="90170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27125" indent="-225425" algn="l" defTabSz="9017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77975" indent="-225425" algn="l" defTabSz="9017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28825" indent="-225425" algn="l" defTabSz="9017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6025" indent="-225425" algn="l" defTabSz="9017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43225" indent="-225425" algn="l" defTabSz="9017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00425" indent="-225425" algn="l" defTabSz="9017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57625" indent="-225425" algn="l" defTabSz="9017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image" Target="../media/image1.emf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508125" y="514350"/>
          <a:ext cx="7118350" cy="955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Document" r:id="rId3" imgW="7199427" imgH="9657739" progId="Word.Document.8">
                  <p:embed/>
                </p:oleObj>
              </mc:Choice>
              <mc:Fallback>
                <p:oleObj name="Document" r:id="rId3" imgW="7199427" imgH="9657739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25" y="514350"/>
                        <a:ext cx="7118350" cy="955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868363"/>
            <a:ext cx="13287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2030413"/>
            <a:ext cx="1316037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3160713"/>
            <a:ext cx="1309688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4311650"/>
            <a:ext cx="133985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5526088"/>
            <a:ext cx="1349375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6675438"/>
            <a:ext cx="130968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8956675"/>
            <a:ext cx="1316038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 Box 11"/>
          <p:cNvSpPr txBox="1">
            <a:spLocks noChangeArrowheads="1"/>
          </p:cNvSpPr>
          <p:nvPr/>
        </p:nvSpPr>
        <p:spPr bwMode="auto">
          <a:xfrm>
            <a:off x="844550" y="149225"/>
            <a:ext cx="587216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8" tIns="45089" rIns="90178" bIns="45089">
            <a:spAutoFit/>
          </a:bodyPr>
          <a:lstStyle>
            <a:lvl1pPr defTabSz="901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450850" indent="-282575" defTabSz="9017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901700" indent="-225425" defTabSz="9017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52550" indent="-225425" defTabSz="9017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1803400" indent="-225425" defTabSz="9017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260600" indent="-225425" defTabSz="901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717800" indent="-225425" defTabSz="901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175000" indent="-225425" defTabSz="901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632200" indent="-225425" defTabSz="901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AU" sz="2400">
                <a:solidFill>
                  <a:srgbClr val="0000FF"/>
                </a:solidFill>
                <a:latin typeface="Antique Oakland"/>
                <a:cs typeface="Times New Roman" pitchFamily="18" charset="0"/>
              </a:rPr>
              <a:t>Fulfilled Prophecies of The Messiah</a:t>
            </a:r>
            <a:endParaRPr lang="en-US" altLang="en-AU" sz="2400"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AU" sz="800" i="1">
                <a:solidFill>
                  <a:srgbClr val="FF0000"/>
                </a:solidFill>
                <a:cs typeface="Times New Roman" pitchFamily="18" charset="0"/>
              </a:rPr>
              <a:t>(Probability of One man fulfilling all these prophecies = 1 in 10</a:t>
            </a:r>
            <a:r>
              <a:rPr lang="en-US" altLang="en-AU" sz="800" i="1" baseline="30000">
                <a:solidFill>
                  <a:srgbClr val="FF0000"/>
                </a:solidFill>
                <a:cs typeface="Times New Roman" pitchFamily="18" charset="0"/>
              </a:rPr>
              <a:t>157</a:t>
            </a:r>
            <a:r>
              <a:rPr lang="en-US" altLang="en-AU" sz="800" i="1">
                <a:solidFill>
                  <a:srgbClr val="FF0000"/>
                </a:solidFill>
                <a:cs typeface="Times New Roman" pitchFamily="18" charset="0"/>
              </a:rPr>
              <a:t>from “Evidence that Demands a Verdict” by Josh McDowell, page 167)</a:t>
            </a:r>
            <a:endParaRPr lang="en-AU" altLang="en-AU" sz="800"/>
          </a:p>
        </p:txBody>
      </p:sp>
      <p:sp>
        <p:nvSpPr>
          <p:cNvPr id="2059" name="Text Box 12"/>
          <p:cNvSpPr txBox="1">
            <a:spLocks noChangeArrowheads="1"/>
          </p:cNvSpPr>
          <p:nvPr/>
        </p:nvSpPr>
        <p:spPr bwMode="auto">
          <a:xfrm>
            <a:off x="6929438" y="9148763"/>
            <a:ext cx="303212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90178" tIns="45089" rIns="90178" bIns="45089">
            <a:spAutoFit/>
          </a:bodyPr>
          <a:lstStyle>
            <a:lvl1pPr defTabSz="901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450850" indent="-282575" defTabSz="9017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901700" indent="-225425" defTabSz="9017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52550" indent="-225425" defTabSz="9017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1803400" indent="-225425" defTabSz="9017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260600" indent="-225425" defTabSz="901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717800" indent="-225425" defTabSz="901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175000" indent="-225425" defTabSz="901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632200" indent="-225425" defTabSz="901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AU" altLang="en-AU" sz="800" i="1"/>
              <a:t>© Adrian Ebens 1998</a:t>
            </a:r>
            <a:endParaRPr lang="en-AU" altLang="en-AU" sz="2400"/>
          </a:p>
        </p:txBody>
      </p:sp>
      <p:pic>
        <p:nvPicPr>
          <p:cNvPr id="2060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7821613"/>
            <a:ext cx="1328737" cy="102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1" name="Text Box 14"/>
          <p:cNvSpPr txBox="1">
            <a:spLocks noChangeArrowheads="1"/>
          </p:cNvSpPr>
          <p:nvPr/>
        </p:nvSpPr>
        <p:spPr bwMode="auto">
          <a:xfrm>
            <a:off x="3500438" y="10207625"/>
            <a:ext cx="257175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8" tIns="45089" rIns="90178" bIns="45089">
            <a:spAutoFit/>
          </a:bodyPr>
          <a:lstStyle>
            <a:lvl1pPr defTabSz="901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450850" indent="-282575" defTabSz="9017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901700" indent="-225425" defTabSz="9017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52550" indent="-225425" defTabSz="9017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1803400" indent="-225425" defTabSz="9017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260600" indent="-225425" defTabSz="901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717800" indent="-225425" defTabSz="901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175000" indent="-225425" defTabSz="901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632200" indent="-225425" defTabSz="901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200"/>
              <a:t>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17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17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37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Times New Roman</vt:lpstr>
      <vt:lpstr>Arial</vt:lpstr>
      <vt:lpstr>Calibri</vt:lpstr>
      <vt:lpstr>Antique Oakland</vt:lpstr>
      <vt:lpstr>Default Design</vt:lpstr>
      <vt:lpstr>Microsoft Document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</dc:creator>
  <cp:lastModifiedBy>Adrian</cp:lastModifiedBy>
  <cp:revision>23</cp:revision>
  <cp:lastPrinted>2001-02-25T20:22:24Z</cp:lastPrinted>
  <dcterms:created xsi:type="dcterms:W3CDTF">2000-04-18T17:19:46Z</dcterms:created>
  <dcterms:modified xsi:type="dcterms:W3CDTF">2016-03-17T07:54:57Z</dcterms:modified>
</cp:coreProperties>
</file>