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handoutMasterIdLst>
    <p:handoutMasterId r:id="rId3"/>
  </p:handoutMasterIdLst>
  <p:sldIdLst>
    <p:sldId id="256" r:id="rId2"/>
  </p:sldIdLst>
  <p:sldSz cx="7380288" cy="10512425"/>
  <p:notesSz cx="7102475" cy="10234613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18" autoAdjust="0"/>
    <p:restoredTop sz="90929"/>
  </p:normalViewPr>
  <p:slideViewPr>
    <p:cSldViewPr snapToGrid="0">
      <p:cViewPr>
        <p:scale>
          <a:sx n="75" d="100"/>
          <a:sy n="75" d="100"/>
        </p:scale>
        <p:origin x="-2352" y="-72"/>
      </p:cViewPr>
      <p:guideLst>
        <p:guide orient="horz" pos="3312"/>
        <p:guide pos="23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1" tIns="46225" rIns="92451" bIns="46225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AU" alt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1" tIns="46225" rIns="92451" bIns="46225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AU" alt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1" tIns="46225" rIns="92451" bIns="46225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AU" alt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3438"/>
            <a:ext cx="307816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1" tIns="46225" rIns="92451" bIns="46225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114B8175-2DA3-4B85-8B3F-16644E463FE2}" type="slidenum">
              <a:rPr lang="en-AU" altLang="en-AU"/>
              <a:pPr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596604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038" y="3265488"/>
            <a:ext cx="6272212" cy="2254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488" y="5956300"/>
            <a:ext cx="5167312" cy="26876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6194F-66A7-40BA-95A8-BD933BAB4C52}" type="slidenum">
              <a:rPr lang="en-AU" altLang="en-AU"/>
              <a:pPr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80080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7A985-A89B-4887-A437-A242A82EEE06}" type="slidenum">
              <a:rPr lang="en-AU" altLang="en-AU"/>
              <a:pPr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423967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59388" y="933450"/>
            <a:ext cx="1566862" cy="841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4038" y="933450"/>
            <a:ext cx="4552950" cy="841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75AFC-3CF5-477F-A961-A01A353916C2}" type="slidenum">
              <a:rPr lang="en-AU" altLang="en-AU"/>
              <a:pPr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5255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2B6FF-0894-49B3-AEF0-2FAF622D79B5}" type="slidenum">
              <a:rPr lang="en-AU" altLang="en-AU"/>
              <a:pPr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4297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3" y="6754813"/>
            <a:ext cx="6273800" cy="2087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613" y="4456113"/>
            <a:ext cx="6273800" cy="22987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B1CBE-C2CF-464B-83D2-E3896B56680A}" type="slidenum">
              <a:rPr lang="en-AU" altLang="en-AU"/>
              <a:pPr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59660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038" y="3036888"/>
            <a:ext cx="3059112" cy="6307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65550" y="3036888"/>
            <a:ext cx="3060700" cy="6307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F8A76-C9E4-47E2-A139-699D5A246DFB}" type="slidenum">
              <a:rPr lang="en-AU" altLang="en-AU"/>
              <a:pPr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59353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420688"/>
            <a:ext cx="6643688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352675"/>
            <a:ext cx="3262313" cy="981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333750"/>
            <a:ext cx="3262313" cy="60563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9675" y="2352675"/>
            <a:ext cx="3262313" cy="981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9675" y="3333750"/>
            <a:ext cx="3262313" cy="60563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FCAF2-F536-49DD-AD87-2FA46714625F}" type="slidenum">
              <a:rPr lang="en-AU" altLang="en-AU"/>
              <a:pPr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368859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55A68-0817-4D6A-968E-E881D0C17C86}" type="slidenum">
              <a:rPr lang="en-AU" altLang="en-AU"/>
              <a:pPr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42327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2F19E-3CEF-4E79-A84F-C87DF3FCD674}" type="slidenum">
              <a:rPr lang="en-AU" altLang="en-AU"/>
              <a:pPr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56161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419100"/>
            <a:ext cx="2428875" cy="1781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6075" y="419100"/>
            <a:ext cx="4125913" cy="8970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0" y="2200275"/>
            <a:ext cx="2428875" cy="71897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47007-6737-48AA-8D92-3E2B70E8EB2A}" type="slidenum">
              <a:rPr lang="en-AU" altLang="en-AU"/>
              <a:pPr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325509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7358063"/>
            <a:ext cx="4429125" cy="8699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6213" y="939800"/>
            <a:ext cx="4429125" cy="63071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6213" y="8228013"/>
            <a:ext cx="4429125" cy="12334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265A6-1BA4-430C-B2D0-2E89A259478A}" type="slidenum">
              <a:rPr lang="en-AU" altLang="en-AU"/>
              <a:pPr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96831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4038" y="933450"/>
            <a:ext cx="627221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238" tIns="51120" rIns="102238" bIns="511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4038" y="3036888"/>
            <a:ext cx="6272212" cy="630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238" tIns="51120" rIns="102238" bIns="511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AU" smtClean="0"/>
              <a:t>Click to edit Master text styles</a:t>
            </a:r>
          </a:p>
          <a:p>
            <a:pPr lvl="1"/>
            <a:r>
              <a:rPr lang="en-AU" altLang="en-AU" smtClean="0"/>
              <a:t>Second level</a:t>
            </a:r>
          </a:p>
          <a:p>
            <a:pPr lvl="2"/>
            <a:r>
              <a:rPr lang="en-AU" altLang="en-AU" smtClean="0"/>
              <a:t>Third level</a:t>
            </a:r>
          </a:p>
          <a:p>
            <a:pPr lvl="3"/>
            <a:r>
              <a:rPr lang="en-AU" altLang="en-AU" smtClean="0"/>
              <a:t>Fourth level</a:t>
            </a:r>
          </a:p>
          <a:p>
            <a:pPr lvl="4"/>
            <a:r>
              <a:rPr lang="en-AU" altLang="en-A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4038" y="9578975"/>
            <a:ext cx="153670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238" tIns="51120" rIns="102238" bIns="51120" numCol="1" anchor="t" anchorCtr="0" compatLnSpc="1">
            <a:prstTxWarp prst="textNoShape">
              <a:avLst/>
            </a:prstTxWarp>
          </a:bodyPr>
          <a:lstStyle>
            <a:lvl1pPr defTabSz="1022350">
              <a:defRPr sz="1500"/>
            </a:lvl1pPr>
          </a:lstStyle>
          <a:p>
            <a:endParaRPr lang="en-AU" alt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2538" y="9578975"/>
            <a:ext cx="2335212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238" tIns="51120" rIns="102238" bIns="51120" numCol="1" anchor="t" anchorCtr="0" compatLnSpc="1">
            <a:prstTxWarp prst="textNoShape">
              <a:avLst/>
            </a:prstTxWarp>
          </a:bodyPr>
          <a:lstStyle>
            <a:lvl1pPr algn="ctr" defTabSz="1022350">
              <a:defRPr sz="1500"/>
            </a:lvl1pPr>
          </a:lstStyle>
          <a:p>
            <a:endParaRPr lang="en-AU" alt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89550" y="9578975"/>
            <a:ext cx="153670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238" tIns="51120" rIns="102238" bIns="51120" numCol="1" anchor="t" anchorCtr="0" compatLnSpc="1">
            <a:prstTxWarp prst="textNoShape">
              <a:avLst/>
            </a:prstTxWarp>
          </a:bodyPr>
          <a:lstStyle>
            <a:lvl1pPr algn="r" defTabSz="1022350">
              <a:defRPr sz="1500"/>
            </a:lvl1pPr>
          </a:lstStyle>
          <a:p>
            <a:fld id="{2AD8BD3A-318E-4B83-900C-E1089B9C1A2F}" type="slidenum">
              <a:rPr lang="en-AU" altLang="en-AU"/>
              <a:pPr/>
              <a:t>‹#›</a:t>
            </a:fld>
            <a:endParaRPr lang="en-AU" alt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5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2235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2pPr>
      <a:lvl3pPr algn="ctr" defTabSz="102235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3pPr>
      <a:lvl4pPr algn="ctr" defTabSz="102235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4pPr>
      <a:lvl5pPr algn="ctr" defTabSz="102235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5pPr>
      <a:lvl6pPr marL="457200" algn="ctr" defTabSz="102235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6pPr>
      <a:lvl7pPr marL="914400" algn="ctr" defTabSz="102235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7pPr>
      <a:lvl8pPr marL="1371600" algn="ctr" defTabSz="102235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8pPr>
      <a:lvl9pPr marL="1828800" algn="ctr" defTabSz="102235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9pPr>
    </p:titleStyle>
    <p:bodyStyle>
      <a:lvl1pPr marL="384175" indent="-384175" algn="l" defTabSz="1022350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31850" indent="-320675" algn="l" defTabSz="1022350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277938" indent="-255588" algn="l" defTabSz="102235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89113" indent="-255588" algn="l" defTabSz="1022350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300288" indent="-255588" algn="l" defTabSz="102235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57488" indent="-255588" algn="l" defTabSz="102235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14688" indent="-255588" algn="l" defTabSz="102235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71888" indent="-255588" algn="l" defTabSz="102235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29088" indent="-255588" algn="l" defTabSz="102235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450850" y="323850"/>
            <a:ext cx="68516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351" tIns="46676" rIns="93351" bIns="46676">
            <a:spAutoFit/>
          </a:bodyPr>
          <a:lstStyle>
            <a:lvl1pPr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672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33450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0017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66900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241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813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385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957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AU" sz="2500">
                <a:solidFill>
                  <a:srgbClr val="FF3399"/>
                </a:solidFill>
              </a:rPr>
              <a:t>Jesus </a:t>
            </a:r>
            <a:r>
              <a:rPr lang="en-US" altLang="en-US" sz="2500">
                <a:solidFill>
                  <a:srgbClr val="FF3399"/>
                </a:solidFill>
              </a:rPr>
              <a:t>B</a:t>
            </a:r>
            <a:r>
              <a:rPr lang="en-AU" altLang="en-AU" sz="2500">
                <a:solidFill>
                  <a:srgbClr val="FF3399"/>
                </a:solidFill>
              </a:rPr>
              <a:t>elieved All of the Old Testament</a:t>
            </a:r>
            <a:endParaRPr lang="en-AU" altLang="en-AU" sz="2500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2568575" y="3562350"/>
            <a:ext cx="4200525" cy="1673225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351" tIns="46676" rIns="93351" bIns="46676">
            <a:spAutoFit/>
          </a:bodyPr>
          <a:lstStyle>
            <a:lvl1pPr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672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33450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0017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66900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241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813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385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957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>
                <a:solidFill>
                  <a:srgbClr val="FF0000"/>
                </a:solidFill>
              </a:rPr>
              <a:t>But he said to him, ‘If they do not hear Moses and the prophets, neither will they be persuaded though one rise from the dead’</a:t>
            </a:r>
            <a:r>
              <a:rPr lang="en-US" altLang="en-US" sz="1200" i="1">
                <a:solidFill>
                  <a:srgbClr val="FF0000"/>
                </a:solidFill>
              </a:rPr>
              <a:t>. Luke 16:31</a:t>
            </a:r>
            <a:r>
              <a:rPr lang="en-US" altLang="en-US" sz="1200"/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en-AU" sz="1200"/>
              <a:t>Then He said to them, </a:t>
            </a:r>
            <a:r>
              <a:rPr lang="en-US" altLang="en-AU" sz="1200">
                <a:solidFill>
                  <a:srgbClr val="FF0000"/>
                </a:solidFill>
              </a:rPr>
              <a:t>“These </a:t>
            </a:r>
            <a:r>
              <a:rPr lang="en-US" altLang="en-AU" sz="1200" i="1">
                <a:solidFill>
                  <a:srgbClr val="FF0000"/>
                </a:solidFill>
              </a:rPr>
              <a:t>are</a:t>
            </a:r>
            <a:r>
              <a:rPr lang="en-US" altLang="en-AU" sz="1200">
                <a:solidFill>
                  <a:srgbClr val="FF0000"/>
                </a:solidFill>
              </a:rPr>
              <a:t> the words which I spoke to you while I was still with you, that all things must be fulfilled which were written in the Law of Moses and </a:t>
            </a:r>
            <a:r>
              <a:rPr lang="en-US" altLang="en-AU" sz="1200" i="1">
                <a:solidFill>
                  <a:srgbClr val="FF0000"/>
                </a:solidFill>
              </a:rPr>
              <a:t>the</a:t>
            </a:r>
            <a:r>
              <a:rPr lang="en-US" altLang="en-AU" sz="1200">
                <a:solidFill>
                  <a:srgbClr val="FF0000"/>
                </a:solidFill>
              </a:rPr>
              <a:t> Prophets and </a:t>
            </a:r>
            <a:r>
              <a:rPr lang="en-US" altLang="en-AU" sz="1200" i="1">
                <a:solidFill>
                  <a:srgbClr val="FF0000"/>
                </a:solidFill>
              </a:rPr>
              <a:t>the</a:t>
            </a:r>
            <a:r>
              <a:rPr lang="en-US" altLang="en-AU" sz="1200">
                <a:solidFill>
                  <a:srgbClr val="FF0000"/>
                </a:solidFill>
              </a:rPr>
              <a:t> Psalms concerning Me.”</a:t>
            </a:r>
            <a:r>
              <a:rPr lang="en-US" altLang="en-AU" sz="1200"/>
              <a:t> And He opened their understanding, that they might comprehend the Scriptures. </a:t>
            </a:r>
            <a:r>
              <a:rPr lang="en-US" altLang="en-US" sz="1200"/>
              <a:t>Luke 24:44,45.</a:t>
            </a:r>
            <a:endParaRPr lang="en-AU" altLang="en-AU" sz="1200"/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2559050" y="5362575"/>
            <a:ext cx="4211638" cy="4489450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351" tIns="46676" rIns="93351" bIns="93351">
            <a:spAutoFit/>
          </a:bodyPr>
          <a:lstStyle>
            <a:lvl1pPr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672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33450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0017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66900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241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813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385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957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altLang="en-AU" sz="1400" i="1">
                <a:solidFill>
                  <a:schemeClr val="accent2"/>
                </a:solidFill>
              </a:rPr>
              <a:t>Jesus Believed </a:t>
            </a:r>
            <a:r>
              <a:rPr lang="en-US" altLang="en-US" sz="1400" i="1">
                <a:solidFill>
                  <a:schemeClr val="accent2"/>
                </a:solidFill>
              </a:rPr>
              <a:t>I</a:t>
            </a:r>
            <a:r>
              <a:rPr lang="en-AU" altLang="en-AU" sz="1400" i="1">
                <a:solidFill>
                  <a:schemeClr val="accent2"/>
                </a:solidFill>
              </a:rPr>
              <a:t>n...</a:t>
            </a:r>
            <a:endParaRPr lang="en-AU" altLang="en-AU" sz="1400"/>
          </a:p>
          <a:p>
            <a:r>
              <a:rPr lang="en-AU" altLang="en-AU" sz="1200"/>
              <a:t>Ten Commandments	Matt 5:17,18; Luke 10:26-28</a:t>
            </a:r>
          </a:p>
          <a:p>
            <a:r>
              <a:rPr lang="en-AU" altLang="en-AU" sz="1200"/>
              <a:t>Creation		Mark 10:6</a:t>
            </a:r>
          </a:p>
          <a:p>
            <a:r>
              <a:rPr lang="en-AU" altLang="en-AU" sz="1200"/>
              <a:t>Marriage		Mark 10:6-9</a:t>
            </a:r>
          </a:p>
          <a:p>
            <a:r>
              <a:rPr lang="en-AU" altLang="en-AU" sz="1200"/>
              <a:t>Angels		Matt 13:39; 18:10; 22:30</a:t>
            </a:r>
          </a:p>
          <a:p>
            <a:r>
              <a:rPr lang="en-AU" altLang="en-AU" sz="1200"/>
              <a:t>Satan		Luke 10:18; 11:18; Matt 4:10</a:t>
            </a:r>
          </a:p>
          <a:p>
            <a:r>
              <a:rPr lang="en-AU" altLang="en-AU" sz="1200"/>
              <a:t>The Flood		Matt 24:38,39</a:t>
            </a:r>
          </a:p>
          <a:p>
            <a:r>
              <a:rPr lang="en-AU" altLang="en-AU" sz="1200"/>
              <a:t>Destruction of Sodom 	Matt 10:15; 11:23,24; Luke 17:29</a:t>
            </a:r>
          </a:p>
          <a:p>
            <a:r>
              <a:rPr lang="en-AU" altLang="en-AU" sz="1200"/>
              <a:t>The Exodus Story	Luke 20:37; John 3:14; John 7:22</a:t>
            </a:r>
          </a:p>
          <a:p>
            <a:r>
              <a:rPr lang="en-AU" altLang="en-AU" sz="1200"/>
              <a:t>Jonah &amp; The Fish	Matt 12:39,40</a:t>
            </a:r>
          </a:p>
          <a:p>
            <a:endParaRPr lang="en-US" altLang="en-US" sz="1600"/>
          </a:p>
          <a:p>
            <a:r>
              <a:rPr lang="en-AU" altLang="en-AU" sz="1400" i="1">
                <a:solidFill>
                  <a:schemeClr val="accent2"/>
                </a:solidFill>
              </a:rPr>
              <a:t>Old Testament Characters Jesus </a:t>
            </a:r>
            <a:r>
              <a:rPr lang="en-US" altLang="en-US" sz="1400" i="1">
                <a:solidFill>
                  <a:schemeClr val="accent2"/>
                </a:solidFill>
              </a:rPr>
              <a:t>M</a:t>
            </a:r>
            <a:r>
              <a:rPr lang="en-AU" altLang="en-AU" sz="1400" i="1">
                <a:solidFill>
                  <a:schemeClr val="accent2"/>
                </a:solidFill>
              </a:rPr>
              <a:t>entions </a:t>
            </a:r>
            <a:r>
              <a:rPr lang="en-US" altLang="en-US" sz="1400" i="1">
                <a:solidFill>
                  <a:schemeClr val="accent2"/>
                </a:solidFill>
              </a:rPr>
              <a:t>B</a:t>
            </a:r>
            <a:r>
              <a:rPr lang="en-AU" altLang="en-AU" sz="1400" i="1">
                <a:solidFill>
                  <a:schemeClr val="accent2"/>
                </a:solidFill>
              </a:rPr>
              <a:t>y Name...</a:t>
            </a:r>
            <a:endParaRPr lang="en-AU" altLang="en-AU" sz="1400"/>
          </a:p>
          <a:p>
            <a:r>
              <a:rPr lang="en-AU" altLang="en-AU" sz="1200"/>
              <a:t>Abel		Matt 23:35</a:t>
            </a:r>
          </a:p>
          <a:p>
            <a:r>
              <a:rPr lang="en-AU" altLang="en-AU" sz="1200"/>
              <a:t>Noah		Matt 24:38,39</a:t>
            </a:r>
          </a:p>
          <a:p>
            <a:r>
              <a:rPr lang="en-AU" altLang="en-AU" sz="1200"/>
              <a:t>Abraham, Isaac &amp; Jacob	Matt 22:32</a:t>
            </a:r>
          </a:p>
          <a:p>
            <a:r>
              <a:rPr lang="en-AU" altLang="en-AU" sz="1200"/>
              <a:t>Moses		Mark 7:10; 12:26; John 3:14</a:t>
            </a:r>
          </a:p>
          <a:p>
            <a:r>
              <a:rPr lang="en-AU" altLang="en-AU" sz="1200"/>
              <a:t>David		Matt 12:3; 22:43</a:t>
            </a:r>
            <a:r>
              <a:rPr lang="en-US" altLang="en-US" sz="1200"/>
              <a:t>,</a:t>
            </a:r>
            <a:r>
              <a:rPr lang="en-AU" altLang="en-AU" sz="1200"/>
              <a:t>45; Mark 2:25</a:t>
            </a:r>
          </a:p>
          <a:p>
            <a:r>
              <a:rPr lang="en-AU" altLang="en-AU" sz="1200"/>
              <a:t>Solomon		Matt 6:29; 12:42</a:t>
            </a:r>
          </a:p>
          <a:p>
            <a:r>
              <a:rPr lang="en-AU" altLang="en-AU" sz="1200"/>
              <a:t>Elijah		Matt 11:14; Luke 4:26</a:t>
            </a:r>
          </a:p>
          <a:p>
            <a:r>
              <a:rPr lang="en-AU" altLang="en-AU" sz="1200"/>
              <a:t>Elisha		Luke 4:27</a:t>
            </a:r>
          </a:p>
          <a:p>
            <a:r>
              <a:rPr lang="en-AU" altLang="en-AU" sz="1200"/>
              <a:t>Isaiah		Matt 13:13; 15:7</a:t>
            </a:r>
          </a:p>
          <a:p>
            <a:r>
              <a:rPr lang="en-AU" altLang="en-AU" sz="1200"/>
              <a:t>Jonah		Matt 12:39,40; 16:14; Luke 11:30</a:t>
            </a:r>
          </a:p>
          <a:p>
            <a:r>
              <a:rPr lang="en-AU" altLang="en-AU" sz="1200"/>
              <a:t>Daniel		Matt 24:15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6875463" y="8710613"/>
            <a:ext cx="309562" cy="138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93351" tIns="46676" rIns="93351" bIns="46676">
            <a:spAutoFit/>
          </a:bodyPr>
          <a:lstStyle>
            <a:lvl1pPr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672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33450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0017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66900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241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813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385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957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AU" sz="800" i="1"/>
              <a:t>© Adrian Ebens 1998</a:t>
            </a:r>
            <a:endParaRPr lang="en-AU" altLang="en-AU" sz="2500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3662363" y="10075863"/>
            <a:ext cx="263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51" tIns="46676" rIns="93351" bIns="46676">
            <a:spAutoFit/>
          </a:bodyPr>
          <a:lstStyle>
            <a:lvl1pPr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672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33450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0017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66900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241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813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385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957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 altLang="en-US" sz="1200"/>
              <a:t>7</a:t>
            </a:r>
          </a:p>
        </p:txBody>
      </p: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931863"/>
            <a:ext cx="1917700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438400"/>
            <a:ext cx="19177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933825"/>
            <a:ext cx="19177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5438775"/>
            <a:ext cx="19177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6938963"/>
            <a:ext cx="1917700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8440738"/>
            <a:ext cx="1917700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Maranatha Media\02) Maranatha Media Products\Products\GLM) Gods Last Message of Love 4-0\Image Adjustments\Christ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06" y="989012"/>
            <a:ext cx="3413125" cy="25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334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334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113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Default Design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Adrian Ebens</dc:creator>
  <cp:lastModifiedBy>Adrian Ebens</cp:lastModifiedBy>
  <cp:revision>32</cp:revision>
  <dcterms:created xsi:type="dcterms:W3CDTF">1998-12-14T20:02:29Z</dcterms:created>
  <dcterms:modified xsi:type="dcterms:W3CDTF">2018-01-17T10:13:18Z</dcterms:modified>
</cp:coreProperties>
</file>