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40538" cy="9972675"/>
  <p:notesSz cx="6858000" cy="9715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54" y="-120"/>
      </p:cViewPr>
      <p:guideLst>
        <p:guide orient="horz" pos="3141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63" y="3097213"/>
            <a:ext cx="5815012" cy="213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525" y="5651500"/>
            <a:ext cx="4789488" cy="25479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2AAA-4D79-4127-BA76-E3B9CF1CA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01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1924A-A079-4606-B0EB-FECE047B0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60938" y="400050"/>
            <a:ext cx="1538287" cy="850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400050"/>
            <a:ext cx="4467225" cy="850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B3D00-4FD2-40D0-91F0-753AD4D46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46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3A861-3E4E-4324-9D7F-670DBBE31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42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408738"/>
            <a:ext cx="5815013" cy="19796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4227513"/>
            <a:ext cx="5815013" cy="2181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4E232-1AA7-41E7-A3A9-D294B1712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47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313" y="2327275"/>
            <a:ext cx="3001962" cy="658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5675" y="2327275"/>
            <a:ext cx="3003550" cy="658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66F3B-1D87-47F7-863D-53BE2AE23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50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313" y="2232025"/>
            <a:ext cx="3022600" cy="930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13" y="3162300"/>
            <a:ext cx="3022600" cy="5746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5038" y="2232025"/>
            <a:ext cx="3024187" cy="930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5038" y="3162300"/>
            <a:ext cx="3024187" cy="5746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E4A9-95B6-47C8-8E7A-34780C28F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73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AC37-D314-4829-B4F3-355FBBF15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57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1DA2A-1293-4076-B3A2-0BEB37251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17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396875"/>
            <a:ext cx="2251075" cy="1690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938" y="396875"/>
            <a:ext cx="3824287" cy="8512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313" y="2087563"/>
            <a:ext cx="2251075" cy="6821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3B6CE-F03F-4C0D-984D-361C45390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94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438" y="6980238"/>
            <a:ext cx="4103687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1438" y="890588"/>
            <a:ext cx="4103687" cy="59848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1438" y="7805738"/>
            <a:ext cx="4103687" cy="1169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6DE3D-B2DD-4276-9119-1DA5EB085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39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400050"/>
            <a:ext cx="6157912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2327275"/>
            <a:ext cx="6157912" cy="658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1313" y="9082088"/>
            <a:ext cx="15970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6800" y="9082088"/>
            <a:ext cx="216693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02200" y="9082088"/>
            <a:ext cx="15970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BD3F98-C4DC-496B-897F-A063268A95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 descr="DANIE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42138" cy="997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348038" y="9594850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Maranatha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Ebens</dc:creator>
  <cp:lastModifiedBy>Adrian</cp:lastModifiedBy>
  <cp:revision>3</cp:revision>
  <dcterms:created xsi:type="dcterms:W3CDTF">2004-10-22T20:53:08Z</dcterms:created>
  <dcterms:modified xsi:type="dcterms:W3CDTF">2016-03-17T07:56:05Z</dcterms:modified>
</cp:coreProperties>
</file>