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40538" cy="9972675"/>
  <p:notesSz cx="6858000" cy="9715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854" y="-120"/>
      </p:cViewPr>
      <p:guideLst>
        <p:guide orient="horz" pos="3141"/>
        <p:guide pos="215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2763" y="3097213"/>
            <a:ext cx="5815012" cy="21383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5525" y="5651500"/>
            <a:ext cx="4789488" cy="254793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D2AAA-4D79-4127-BA76-E3B9CF1CAF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4019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31924A-A079-4606-B0EB-FECE047B00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7623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60938" y="400050"/>
            <a:ext cx="1538287" cy="8509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1313" y="400050"/>
            <a:ext cx="4467225" cy="8509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B3D00-4FD2-40D0-91F0-753AD4D466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8467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3A861-3E4E-4324-9D7F-670DBBE310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3422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6408738"/>
            <a:ext cx="5815013" cy="197961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50" y="4227513"/>
            <a:ext cx="5815013" cy="21812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24E232-1AA7-41E7-A3A9-D294B17124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0471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1313" y="2327275"/>
            <a:ext cx="3001962" cy="6581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5675" y="2327275"/>
            <a:ext cx="3003550" cy="6581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566F3B-1D87-47F7-863D-53BE2AE230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6500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1313" y="2232025"/>
            <a:ext cx="3022600" cy="9302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1313" y="3162300"/>
            <a:ext cx="3022600" cy="5746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5038" y="2232025"/>
            <a:ext cx="3024187" cy="9302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5038" y="3162300"/>
            <a:ext cx="3024187" cy="5746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27E4A9-95B6-47C8-8E7A-34780C28FC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2734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EAC37-D314-4829-B4F3-355FBBF157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0577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1DA2A-1293-4076-B3A2-0BEB372515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3179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313" y="396875"/>
            <a:ext cx="2251075" cy="16906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4938" y="396875"/>
            <a:ext cx="3824287" cy="85121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1313" y="2087563"/>
            <a:ext cx="2251075" cy="68214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3B6CE-F03F-4C0D-984D-361C453900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7948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438" y="6980238"/>
            <a:ext cx="4103687" cy="825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1438" y="890588"/>
            <a:ext cx="4103687" cy="59848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1438" y="7805738"/>
            <a:ext cx="4103687" cy="11699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66DE3D-B2DD-4276-9119-1DA5EB0852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7399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1313" y="400050"/>
            <a:ext cx="6157912" cy="166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1313" y="2327275"/>
            <a:ext cx="6157912" cy="658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1313" y="9082088"/>
            <a:ext cx="1597025" cy="69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36800" y="9082088"/>
            <a:ext cx="2166938" cy="69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02200" y="9082088"/>
            <a:ext cx="1597025" cy="69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FBD3F98-C4DC-496B-897F-A063268A952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2052" name="Picture 4" descr="DANIEL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942138" cy="997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348038" y="9594850"/>
            <a:ext cx="360362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/>
              <a:t>13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Maranatha Media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Adrian Ebens</dc:creator>
  <cp:lastModifiedBy>Adrian</cp:lastModifiedBy>
  <cp:revision>3</cp:revision>
  <dcterms:created xsi:type="dcterms:W3CDTF">2004-10-22T20:53:08Z</dcterms:created>
  <dcterms:modified xsi:type="dcterms:W3CDTF">2016-03-17T07:56:05Z</dcterms:modified>
</cp:coreProperties>
</file>