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6" r:id="rId2"/>
  </p:sldIdLst>
  <p:sldSz cx="10058400" cy="7315200"/>
  <p:notesSz cx="6711950" cy="98488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9966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90" autoAdjust="0"/>
    <p:restoredTop sz="90929"/>
  </p:normalViewPr>
  <p:slideViewPr>
    <p:cSldViewPr>
      <p:cViewPr>
        <p:scale>
          <a:sx n="75" d="100"/>
          <a:sy n="75" d="100"/>
        </p:scale>
        <p:origin x="-1074" y="-492"/>
      </p:cViewPr>
      <p:guideLst>
        <p:guide orient="horz" pos="2304"/>
        <p:guide pos="31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083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3650" y="0"/>
            <a:ext cx="29083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55138"/>
            <a:ext cx="290830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3650" y="9355138"/>
            <a:ext cx="290830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8557C0D-EF32-4B5E-816D-77A3BD4EB7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53429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063" y="2271713"/>
            <a:ext cx="8550275" cy="1568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125" y="4144963"/>
            <a:ext cx="7042150" cy="18700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D0E8F-27DB-422C-A0BD-4AAC5B982D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8706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D5784E-4C05-43B9-A9B6-2C11F1C093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6606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7563" y="650875"/>
            <a:ext cx="2136775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4063" y="650875"/>
            <a:ext cx="62611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59F6F5-5BCF-4D8B-952A-B3C26602AE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2070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1980D1-A6DF-4E06-85F0-C08D222047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9252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38" y="4700588"/>
            <a:ext cx="8548687" cy="14525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5338" y="3100388"/>
            <a:ext cx="8548687" cy="16002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32108-FD6E-41E5-90F1-F089A78B80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2334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4063" y="2112963"/>
            <a:ext cx="4198937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2112963"/>
            <a:ext cx="4198938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953DFD-9899-4926-A04A-489693EB7A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2849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293688"/>
            <a:ext cx="9051925" cy="1219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238" y="1636713"/>
            <a:ext cx="4443412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238" y="2319338"/>
            <a:ext cx="4443412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0163" y="1636713"/>
            <a:ext cx="4445000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0163" y="2319338"/>
            <a:ext cx="4445000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527C63-E4CA-4C5B-9F8D-D562D9A207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1618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59CAC8-88E8-4027-95E1-5FF2EE0DE9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8410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502CF4-0635-47AC-9A5E-7ABDA13D3F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0913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290513"/>
            <a:ext cx="3308350" cy="12398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238" y="290513"/>
            <a:ext cx="5622925" cy="62436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238" y="1530350"/>
            <a:ext cx="3308350" cy="50038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B42AB1-A4B4-442F-83A7-620EDC0D00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7318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675" y="5121275"/>
            <a:ext cx="6035675" cy="6032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675" y="654050"/>
            <a:ext cx="6035675" cy="43894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675" y="5724525"/>
            <a:ext cx="6035675" cy="8588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3F28D4-4F29-4ED6-A7A8-548692767B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2412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4063" y="650875"/>
            <a:ext cx="8550275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276" tIns="49638" rIns="99276" bIns="496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4063" y="2112963"/>
            <a:ext cx="8550275" cy="438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276" tIns="49638" rIns="99276" bIns="496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54063" y="6664325"/>
            <a:ext cx="20955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276" tIns="49638" rIns="99276" bIns="49638" numCol="1" anchor="t" anchorCtr="0" compatLnSpc="1">
            <a:prstTxWarp prst="textNoShape">
              <a:avLst/>
            </a:prstTxWarp>
          </a:bodyPr>
          <a:lstStyle>
            <a:lvl1pPr defTabSz="992188">
              <a:defRPr sz="15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36938" y="6664325"/>
            <a:ext cx="31845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276" tIns="49638" rIns="99276" bIns="49638" numCol="1" anchor="t" anchorCtr="0" compatLnSpc="1">
            <a:prstTxWarp prst="textNoShape">
              <a:avLst/>
            </a:prstTxWarp>
          </a:bodyPr>
          <a:lstStyle>
            <a:lvl1pPr algn="ctr" defTabSz="992188">
              <a:defRPr sz="15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08838" y="6664325"/>
            <a:ext cx="20955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276" tIns="49638" rIns="99276" bIns="49638" numCol="1" anchor="t" anchorCtr="0" compatLnSpc="1">
            <a:prstTxWarp prst="textNoShape">
              <a:avLst/>
            </a:prstTxWarp>
          </a:bodyPr>
          <a:lstStyle>
            <a:lvl1pPr algn="r" defTabSz="992188">
              <a:defRPr sz="1500"/>
            </a:lvl1pPr>
          </a:lstStyle>
          <a:p>
            <a:fld id="{FFD03D42-1413-4FBE-98A8-FE093C7EC71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92188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92188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 New Roman" pitchFamily="18" charset="0"/>
        </a:defRPr>
      </a:lvl2pPr>
      <a:lvl3pPr algn="ctr" defTabSz="992188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 New Roman" pitchFamily="18" charset="0"/>
        </a:defRPr>
      </a:lvl3pPr>
      <a:lvl4pPr algn="ctr" defTabSz="992188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 New Roman" pitchFamily="18" charset="0"/>
        </a:defRPr>
      </a:lvl4pPr>
      <a:lvl5pPr algn="ctr" defTabSz="992188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 New Roman" pitchFamily="18" charset="0"/>
        </a:defRPr>
      </a:lvl5pPr>
      <a:lvl6pPr marL="457200" algn="ctr" defTabSz="992188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 New Roman" pitchFamily="18" charset="0"/>
        </a:defRPr>
      </a:lvl6pPr>
      <a:lvl7pPr marL="914400" algn="ctr" defTabSz="992188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 New Roman" pitchFamily="18" charset="0"/>
        </a:defRPr>
      </a:lvl7pPr>
      <a:lvl8pPr marL="1371600" algn="ctr" defTabSz="992188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 New Roman" pitchFamily="18" charset="0"/>
        </a:defRPr>
      </a:lvl8pPr>
      <a:lvl9pPr marL="1828800" algn="ctr" defTabSz="992188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 New Roman" pitchFamily="18" charset="0"/>
        </a:defRPr>
      </a:lvl9pPr>
    </p:titleStyle>
    <p:bodyStyle>
      <a:lvl1pPr marL="373063" indent="-373063" algn="l" defTabSz="992188" rtl="0" fontAlgn="base">
        <a:spcBef>
          <a:spcPct val="20000"/>
        </a:spcBef>
        <a:spcAft>
          <a:spcPct val="0"/>
        </a:spcAft>
        <a:buChar char="•"/>
        <a:defRPr sz="3500">
          <a:solidFill>
            <a:schemeClr val="tx1"/>
          </a:solidFill>
          <a:latin typeface="+mn-lt"/>
          <a:ea typeface="+mn-ea"/>
          <a:cs typeface="+mn-cs"/>
        </a:defRPr>
      </a:lvl1pPr>
      <a:lvl2pPr marL="806450" indent="-309563" algn="l" defTabSz="992188" rtl="0" fontAlgn="base">
        <a:spcBef>
          <a:spcPct val="20000"/>
        </a:spcBef>
        <a:spcAft>
          <a:spcPct val="0"/>
        </a:spcAft>
        <a:buChar char="–"/>
        <a:defRPr sz="3000">
          <a:solidFill>
            <a:schemeClr val="tx1"/>
          </a:solidFill>
          <a:latin typeface="+mn-lt"/>
        </a:defRPr>
      </a:lvl2pPr>
      <a:lvl3pPr marL="1241425" indent="-249238" algn="l" defTabSz="992188" rtl="0" fontAlgn="base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3pPr>
      <a:lvl4pPr marL="1736725" indent="-247650" algn="l" defTabSz="992188" rtl="0" fontAlgn="base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33613" indent="-247650" algn="l" defTabSz="992188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690813" indent="-247650" algn="l" defTabSz="992188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148013" indent="-247650" algn="l" defTabSz="992188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605213" indent="-247650" algn="l" defTabSz="992188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062413" indent="-247650" algn="l" defTabSz="992188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lum bright="60000" contrast="-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100584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209800"/>
            <a:ext cx="2184400" cy="16383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762500"/>
            <a:ext cx="2184400" cy="16383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914400"/>
            <a:ext cx="2184400" cy="16383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0" y="4838700"/>
            <a:ext cx="2184400" cy="16383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68" name="Object 20"/>
          <p:cNvGraphicFramePr>
            <a:graphicFrameLocks noChangeAspect="1"/>
          </p:cNvGraphicFramePr>
          <p:nvPr/>
        </p:nvGraphicFramePr>
        <p:xfrm>
          <a:off x="6934200" y="2230438"/>
          <a:ext cx="2209800" cy="165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Image" r:id="rId8" imgW="6684080" imgH="5006707" progId="Photoshop.Image.5">
                  <p:embed/>
                </p:oleObj>
              </mc:Choice>
              <mc:Fallback>
                <p:oleObj name="Image" r:id="rId8" imgW="6684080" imgH="5006707" progId="Photoshop.Image.5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2230438"/>
                        <a:ext cx="2209800" cy="1655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dist="107763" dir="2700000" algn="ctr" rotWithShape="0">
                          <a:schemeClr val="bg2"/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9" name="Text Box 21"/>
          <p:cNvSpPr txBox="1">
            <a:spLocks noChangeArrowheads="1"/>
          </p:cNvSpPr>
          <p:nvPr/>
        </p:nvSpPr>
        <p:spPr bwMode="auto">
          <a:xfrm>
            <a:off x="609600" y="6477000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Matt 24:5</a:t>
            </a:r>
          </a:p>
        </p:txBody>
      </p:sp>
      <p:sp>
        <p:nvSpPr>
          <p:cNvPr id="2070" name="Text Box 22"/>
          <p:cNvSpPr txBox="1">
            <a:spLocks noChangeArrowheads="1"/>
          </p:cNvSpPr>
          <p:nvPr/>
        </p:nvSpPr>
        <p:spPr bwMode="auto">
          <a:xfrm>
            <a:off x="1295400" y="3886200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Matt 24:6,7</a:t>
            </a:r>
          </a:p>
        </p:txBody>
      </p:sp>
      <p:sp>
        <p:nvSpPr>
          <p:cNvPr id="2071" name="Text Box 23"/>
          <p:cNvSpPr txBox="1">
            <a:spLocks noChangeArrowheads="1"/>
          </p:cNvSpPr>
          <p:nvPr/>
        </p:nvSpPr>
        <p:spPr bwMode="auto">
          <a:xfrm>
            <a:off x="7315200" y="3886200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James 5:1-4</a:t>
            </a:r>
          </a:p>
        </p:txBody>
      </p:sp>
      <p:sp>
        <p:nvSpPr>
          <p:cNvPr id="2072" name="Text Box 24"/>
          <p:cNvSpPr txBox="1">
            <a:spLocks noChangeArrowheads="1"/>
          </p:cNvSpPr>
          <p:nvPr/>
        </p:nvSpPr>
        <p:spPr bwMode="auto">
          <a:xfrm>
            <a:off x="7620000" y="64770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Matt 24:37-40</a:t>
            </a:r>
          </a:p>
        </p:txBody>
      </p:sp>
      <p:sp>
        <p:nvSpPr>
          <p:cNvPr id="2073" name="Text Box 25"/>
          <p:cNvSpPr txBox="1">
            <a:spLocks noChangeArrowheads="1"/>
          </p:cNvSpPr>
          <p:nvPr/>
        </p:nvSpPr>
        <p:spPr bwMode="auto">
          <a:xfrm>
            <a:off x="4495800" y="2651125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Matt 24:7</a:t>
            </a:r>
          </a:p>
        </p:txBody>
      </p:sp>
      <p:sp>
        <p:nvSpPr>
          <p:cNvPr id="2074" name="Text Box 26"/>
          <p:cNvSpPr txBox="1">
            <a:spLocks noChangeArrowheads="1"/>
          </p:cNvSpPr>
          <p:nvPr/>
        </p:nvSpPr>
        <p:spPr bwMode="auto">
          <a:xfrm>
            <a:off x="990600" y="76200"/>
            <a:ext cx="792480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Signs of Christ’s Second Coming</a:t>
            </a:r>
          </a:p>
        </p:txBody>
      </p:sp>
      <p:sp>
        <p:nvSpPr>
          <p:cNvPr id="2075" name="Text Box 27"/>
          <p:cNvSpPr txBox="1">
            <a:spLocks noChangeArrowheads="1"/>
          </p:cNvSpPr>
          <p:nvPr/>
        </p:nvSpPr>
        <p:spPr bwMode="auto">
          <a:xfrm rot="5400000">
            <a:off x="140494" y="3598069"/>
            <a:ext cx="3365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AU" altLang="en-US" sz="1200"/>
              <a:t>15</a:t>
            </a:r>
            <a:endParaRPr lang="en-AU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16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Times New Roman</vt:lpstr>
      <vt:lpstr>Georgia</vt:lpstr>
      <vt:lpstr>Default Design</vt:lpstr>
      <vt:lpstr>Adobe Photoshop Image</vt:lpstr>
      <vt:lpstr>PowerPoint Presentation</vt:lpstr>
    </vt:vector>
  </TitlesOfParts>
  <Company>Maranatha Media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Adrian Ebens</dc:creator>
  <cp:lastModifiedBy>Adrian</cp:lastModifiedBy>
  <cp:revision>7</cp:revision>
  <dcterms:created xsi:type="dcterms:W3CDTF">2001-02-02T23:34:19Z</dcterms:created>
  <dcterms:modified xsi:type="dcterms:W3CDTF">2016-03-17T07:57:46Z</dcterms:modified>
</cp:coreProperties>
</file>