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0058400" cy="7315200"/>
  <p:notesSz cx="6711950" cy="98488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0" autoAdjust="0"/>
    <p:restoredTop sz="90929"/>
  </p:normalViewPr>
  <p:slideViewPr>
    <p:cSldViewPr>
      <p:cViewPr>
        <p:scale>
          <a:sx n="75" d="100"/>
          <a:sy n="75" d="100"/>
        </p:scale>
        <p:origin x="-1074" y="-492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5138"/>
            <a:ext cx="29083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650" y="9355138"/>
            <a:ext cx="29083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557C0D-EF32-4B5E-816D-77A3BD4EB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42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271713"/>
            <a:ext cx="8550275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144963"/>
            <a:ext cx="704215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D0E8F-27DB-422C-A0BD-4AAC5B982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7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5784E-4C05-43B9-A9B6-2C11F1C09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6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650875"/>
            <a:ext cx="21367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650875"/>
            <a:ext cx="626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9F6F5-5BCF-4D8B-952A-B3C26602A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07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80D1-A6DF-4E06-85F0-C08D22204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5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700588"/>
            <a:ext cx="8548687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100388"/>
            <a:ext cx="8548687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32108-FD6E-41E5-90F1-F089A78B8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3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2112963"/>
            <a:ext cx="4198937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12963"/>
            <a:ext cx="4198938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53DFD-9899-4926-A04A-489693EB7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84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93688"/>
            <a:ext cx="905192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36713"/>
            <a:ext cx="4443412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19338"/>
            <a:ext cx="4443412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636713"/>
            <a:ext cx="44450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319338"/>
            <a:ext cx="44450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7C63-E4CA-4C5B-9F8D-D562D9A20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1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9CAC8-88E8-4027-95E1-5FF2EE0DE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1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02CF4-0635-47AC-9A5E-7ABDA13D3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91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90513"/>
            <a:ext cx="3308350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90513"/>
            <a:ext cx="56229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30350"/>
            <a:ext cx="330835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42AB1-A4B4-442F-83A7-620EDC0D0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1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121275"/>
            <a:ext cx="6035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54050"/>
            <a:ext cx="6035675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724525"/>
            <a:ext cx="6035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F28D4-4F29-4ED6-A7A8-548692767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50875"/>
            <a:ext cx="85502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112963"/>
            <a:ext cx="85502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6664325"/>
            <a:ext cx="2095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defTabSz="992188">
              <a:defRPr sz="15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664325"/>
            <a:ext cx="3184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ctr" defTabSz="992188">
              <a:defRPr sz="15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664325"/>
            <a:ext cx="2095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r" defTabSz="992188">
              <a:defRPr sz="1500"/>
            </a:lvl1pPr>
          </a:lstStyle>
          <a:p>
            <a:fld id="{FFD03D42-1413-4FBE-98A8-FE093C7EC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73063" indent="-373063" algn="l" defTabSz="992188" rtl="0" fontAlgn="base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1425" indent="-249238" algn="l" defTabSz="992188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36725" indent="-247650" algn="l" defTabSz="992188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3613" indent="-247650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0813" indent="-247650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48013" indent="-247650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05213" indent="-247650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2413" indent="-247650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058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184400" cy="163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0"/>
            <a:ext cx="2184400" cy="163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2184400" cy="163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838700"/>
            <a:ext cx="2184400" cy="163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6934200" y="2230438"/>
          <a:ext cx="22098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8" imgW="6684080" imgH="5006707" progId="Photoshop.Image.5">
                  <p:embed/>
                </p:oleObj>
              </mc:Choice>
              <mc:Fallback>
                <p:oleObj name="Image" r:id="rId8" imgW="6684080" imgH="5006707" progId="Photoshop.Image.5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30438"/>
                        <a:ext cx="220980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609600" y="6477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Matt 24:5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95400" y="3886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Matt 24:6,7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315200" y="3886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James 5:1-4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7620000" y="6477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Matt 24:37-40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495800" y="265112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Matt 24:7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990600" y="76200"/>
            <a:ext cx="79248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Signs of Christ’s Second Coming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 rot="5400000">
            <a:off x="140494" y="3598069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AU" altLang="en-US" sz="1200"/>
              <a:t>15</a:t>
            </a:r>
            <a:endParaRPr lang="en-A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 New Roman</vt:lpstr>
      <vt:lpstr>Georgia</vt:lpstr>
      <vt:lpstr>Default Design</vt:lpstr>
      <vt:lpstr>Adobe Photoshop Image</vt:lpstr>
      <vt:lpstr>PowerPoint Presentation</vt:lpstr>
    </vt:vector>
  </TitlesOfParts>
  <Company>Maranatha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Ebens</dc:creator>
  <cp:lastModifiedBy>Adrian</cp:lastModifiedBy>
  <cp:revision>7</cp:revision>
  <dcterms:created xsi:type="dcterms:W3CDTF">2001-02-02T23:34:19Z</dcterms:created>
  <dcterms:modified xsi:type="dcterms:W3CDTF">2016-03-17T07:57:46Z</dcterms:modified>
</cp:coreProperties>
</file>