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200900" cy="9721850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8348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6697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45046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93395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417445" algn="l" defTabSz="96697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900934" algn="l" defTabSz="96697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384423" algn="l" defTabSz="96697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867912" algn="l" defTabSz="96697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77" autoAdjust="0"/>
  </p:normalViewPr>
  <p:slideViewPr>
    <p:cSldViewPr snapToGrid="0">
      <p:cViewPr>
        <p:scale>
          <a:sx n="90" d="100"/>
          <a:sy n="90" d="100"/>
        </p:scale>
        <p:origin x="-2946" y="816"/>
      </p:cViewPr>
      <p:guideLst>
        <p:guide orient="horz" pos="3062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68" y="3019512"/>
            <a:ext cx="6120765" cy="20844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509048"/>
            <a:ext cx="5040630" cy="2484473"/>
          </a:xfrm>
        </p:spPr>
        <p:txBody>
          <a:bodyPr/>
          <a:lstStyle>
            <a:lvl1pPr marL="0" indent="0" algn="ctr">
              <a:buNone/>
              <a:defRPr/>
            </a:lvl1pPr>
            <a:lvl2pPr marL="483489" indent="0" algn="ctr">
              <a:buNone/>
              <a:defRPr/>
            </a:lvl2pPr>
            <a:lvl3pPr marL="966978" indent="0" algn="ctr">
              <a:buNone/>
              <a:defRPr/>
            </a:lvl3pPr>
            <a:lvl4pPr marL="1450467" indent="0" algn="ctr">
              <a:buNone/>
              <a:defRPr/>
            </a:lvl4pPr>
            <a:lvl5pPr marL="1933956" indent="0" algn="ctr">
              <a:buNone/>
              <a:defRPr/>
            </a:lvl5pPr>
            <a:lvl6pPr marL="2417445" indent="0" algn="ctr">
              <a:buNone/>
              <a:defRPr/>
            </a:lvl6pPr>
            <a:lvl7pPr marL="2900934" indent="0" algn="ctr">
              <a:buNone/>
              <a:defRPr/>
            </a:lvl7pPr>
            <a:lvl8pPr marL="3384423" indent="0" algn="ctr">
              <a:buNone/>
              <a:defRPr/>
            </a:lvl8pPr>
            <a:lvl9pPr marL="386791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D9F7B-819F-43FA-935A-C56D79BA9A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43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3C032-252E-46C6-9489-E7CCC50FEC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16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2" y="389888"/>
            <a:ext cx="1620203" cy="829395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5" y="389888"/>
            <a:ext cx="4700588" cy="829395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62982-44A1-4A73-970B-8A80D80CF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45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5FF92-E1D7-4B0A-9C7E-997F041A61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6699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05" y="6246627"/>
            <a:ext cx="6120765" cy="193086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405" y="4119972"/>
            <a:ext cx="6120765" cy="2126655"/>
          </a:xfrm>
        </p:spPr>
        <p:txBody>
          <a:bodyPr anchor="b"/>
          <a:lstStyle>
            <a:lvl1pPr marL="0" indent="0">
              <a:buNone/>
              <a:defRPr sz="2100"/>
            </a:lvl1pPr>
            <a:lvl2pPr marL="483489" indent="0">
              <a:buNone/>
              <a:defRPr sz="1900"/>
            </a:lvl2pPr>
            <a:lvl3pPr marL="966978" indent="0">
              <a:buNone/>
              <a:defRPr sz="1700"/>
            </a:lvl3pPr>
            <a:lvl4pPr marL="1450467" indent="0">
              <a:buNone/>
              <a:defRPr sz="1500"/>
            </a:lvl4pPr>
            <a:lvl5pPr marL="1933956" indent="0">
              <a:buNone/>
              <a:defRPr sz="1500"/>
            </a:lvl5pPr>
            <a:lvl6pPr marL="2417445" indent="0">
              <a:buNone/>
              <a:defRPr sz="1500"/>
            </a:lvl6pPr>
            <a:lvl7pPr marL="2900934" indent="0">
              <a:buNone/>
              <a:defRPr sz="1500"/>
            </a:lvl7pPr>
            <a:lvl8pPr marL="3384423" indent="0">
              <a:buNone/>
              <a:defRPr sz="1500"/>
            </a:lvl8pPr>
            <a:lvl9pPr marL="3867912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1C8D0-E958-4EC3-8A1E-FF3D4DE2F1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199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5" y="2268432"/>
            <a:ext cx="3160395" cy="6415409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0460" y="2268432"/>
            <a:ext cx="3160395" cy="6415409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26E8F-8AB5-408B-A0ED-88FB0C88F3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911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5" y="2175602"/>
            <a:ext cx="3182065" cy="90804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" y="3083650"/>
            <a:ext cx="3182065" cy="560019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8792" y="2175602"/>
            <a:ext cx="3182064" cy="90804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8792" y="3083650"/>
            <a:ext cx="3182064" cy="560019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215CAC-AC23-4F6B-97F8-433A32000A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60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F15B5-F367-4B18-95E8-125E443311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00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03B655-F9C2-4B6C-8F24-8CC3BE18B2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047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386512"/>
            <a:ext cx="2368630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5352" y="386512"/>
            <a:ext cx="4025503" cy="829732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033825"/>
            <a:ext cx="2368630" cy="6650015"/>
          </a:xfrm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26F1E-7238-4E0F-9F5C-9F3B2BA5D9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62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844" y="6805295"/>
            <a:ext cx="4320540" cy="80340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844" y="869228"/>
            <a:ext cx="4320540" cy="5833110"/>
          </a:xfrm>
        </p:spPr>
        <p:txBody>
          <a:bodyPr/>
          <a:lstStyle>
            <a:lvl1pPr marL="0" indent="0">
              <a:buNone/>
              <a:defRPr sz="3400"/>
            </a:lvl1pPr>
            <a:lvl2pPr marL="483489" indent="0">
              <a:buNone/>
              <a:defRPr sz="3000"/>
            </a:lvl2pPr>
            <a:lvl3pPr marL="966978" indent="0">
              <a:buNone/>
              <a:defRPr sz="2500"/>
            </a:lvl3pPr>
            <a:lvl4pPr marL="1450467" indent="0">
              <a:buNone/>
              <a:defRPr sz="2100"/>
            </a:lvl4pPr>
            <a:lvl5pPr marL="1933956" indent="0">
              <a:buNone/>
              <a:defRPr sz="2100"/>
            </a:lvl5pPr>
            <a:lvl6pPr marL="2417445" indent="0">
              <a:buNone/>
              <a:defRPr sz="2100"/>
            </a:lvl6pPr>
            <a:lvl7pPr marL="2900934" indent="0">
              <a:buNone/>
              <a:defRPr sz="2100"/>
            </a:lvl7pPr>
            <a:lvl8pPr marL="3384423" indent="0">
              <a:buNone/>
              <a:defRPr sz="2100"/>
            </a:lvl8pPr>
            <a:lvl9pPr marL="3867912" indent="0">
              <a:buNone/>
              <a:defRPr sz="21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844" y="7608698"/>
            <a:ext cx="4320540" cy="1140967"/>
          </a:xfrm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B653E-4F5F-41CB-BCFD-3B284E237A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38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0045" y="389887"/>
            <a:ext cx="6480810" cy="1620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0045" y="2268432"/>
            <a:ext cx="6480810" cy="6415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0045" y="8852623"/>
            <a:ext cx="1680210" cy="67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08" y="8852623"/>
            <a:ext cx="2280285" cy="67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8852623"/>
            <a:ext cx="1680210" cy="67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fld id="{540FBA44-788E-4C86-A2FA-6971E9475F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5pPr>
      <a:lvl6pPr marL="483489"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6pPr>
      <a:lvl7pPr marL="966978"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7pPr>
      <a:lvl8pPr marL="1450467"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8pPr>
      <a:lvl9pPr marL="1933956"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9pPr>
    </p:titleStyle>
    <p:bodyStyle>
      <a:lvl1pPr marL="362617" indent="-362617" algn="l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785670" indent="-302181" algn="l" rtl="0" fontAlgn="base">
        <a:spcBef>
          <a:spcPct val="20000"/>
        </a:spcBef>
        <a:spcAft>
          <a:spcPct val="0"/>
        </a:spcAft>
        <a:buChar char="–"/>
        <a:defRPr sz="3000">
          <a:solidFill>
            <a:schemeClr val="tx1"/>
          </a:solidFill>
          <a:latin typeface="+mn-lt"/>
        </a:defRPr>
      </a:lvl2pPr>
      <a:lvl3pPr marL="1208723" indent="-241745" algn="l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92212" indent="-241745" algn="l" rtl="0" fontAlgn="base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175701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659190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3142679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626168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4109657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489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978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50467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956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7445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00934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4423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7912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rian\Documents\Maranatha Media\05) Photos And Images\stock photos\Big Stock Photos\bigstock_Waterfall_13683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03" r="9530"/>
          <a:stretch/>
        </p:blipFill>
        <p:spPr bwMode="auto">
          <a:xfrm>
            <a:off x="0" y="0"/>
            <a:ext cx="7200900" cy="972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2295191" y="268455"/>
            <a:ext cx="2734441" cy="374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98" tIns="48349" rIns="96698" bIns="48349">
            <a:spAutoFit/>
          </a:bodyPr>
          <a:lstStyle/>
          <a:p>
            <a:r>
              <a:rPr lang="en-US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God and One Lord</a:t>
            </a:r>
            <a:endParaRPr lang="en-US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2510686" y="1357742"/>
            <a:ext cx="2128187" cy="220217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2">
                <a:lumMod val="100000"/>
                <a:lumOff val="0"/>
              </a:schemeClr>
            </a:solidFill>
            <a:round/>
            <a:headEnd/>
            <a:tailEnd/>
          </a:ln>
        </p:spPr>
        <p:txBody>
          <a:bodyPr rot="0" vert="horz" wrap="square" lIns="96698" tIns="48349" rIns="96698" bIns="48349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58"/>
              </a:spcAft>
            </a:pPr>
            <a:r>
              <a:rPr lang="en-AU" dirty="0" smtClean="0">
                <a:effectLst/>
                <a:latin typeface="Calibri"/>
                <a:ea typeface="Calibri"/>
                <a:cs typeface="Times New Roman"/>
              </a:rPr>
              <a:t>Father</a:t>
            </a:r>
          </a:p>
          <a:p>
            <a:pPr algn="ctr">
              <a:lnSpc>
                <a:spcPct val="115000"/>
              </a:lnSpc>
              <a:spcAft>
                <a:spcPts val="1058"/>
              </a:spcAft>
            </a:pPr>
            <a:r>
              <a:rPr lang="en-AU" sz="1700" dirty="0">
                <a:latin typeface="Calibri"/>
                <a:ea typeface="Calibri"/>
                <a:cs typeface="Times New Roman"/>
              </a:rPr>
              <a:t>One God</a:t>
            </a:r>
            <a:br>
              <a:rPr lang="en-AU" sz="1700" dirty="0">
                <a:latin typeface="Calibri"/>
                <a:ea typeface="Calibri"/>
                <a:cs typeface="Times New Roman"/>
              </a:rPr>
            </a:br>
            <a:r>
              <a:rPr lang="en-AU" sz="1700" dirty="0">
                <a:latin typeface="Calibri"/>
                <a:ea typeface="Calibri"/>
                <a:cs typeface="Times New Roman"/>
              </a:rPr>
              <a:t>Of Whom </a:t>
            </a:r>
            <a:br>
              <a:rPr lang="en-AU" sz="1700" dirty="0">
                <a:latin typeface="Calibri"/>
                <a:ea typeface="Calibri"/>
                <a:cs typeface="Times New Roman"/>
              </a:rPr>
            </a:br>
            <a:r>
              <a:rPr lang="en-AU" sz="1500" dirty="0">
                <a:latin typeface="Calibri"/>
                <a:ea typeface="Calibri"/>
                <a:cs typeface="Times New Roman"/>
              </a:rPr>
              <a:t>(Source - </a:t>
            </a:r>
            <a:r>
              <a:rPr lang="en-AU" sz="1500" dirty="0" err="1"/>
              <a:t>ἐκ</a:t>
            </a:r>
            <a:r>
              <a:rPr lang="en-AU" sz="1500" dirty="0"/>
              <a:t> )</a:t>
            </a:r>
            <a:endParaRPr lang="en-AU" sz="15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2513020" y="4868491"/>
            <a:ext cx="2128187" cy="2202171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2">
                <a:lumMod val="100000"/>
                <a:lumOff val="0"/>
              </a:schemeClr>
            </a:solidFill>
            <a:round/>
            <a:headEnd/>
            <a:tailEnd/>
          </a:ln>
        </p:spPr>
        <p:txBody>
          <a:bodyPr rot="0" vert="horz" wrap="square" lIns="96698" tIns="48349" rIns="96698" bIns="48349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58"/>
              </a:spcAft>
            </a:pPr>
            <a:r>
              <a:rPr lang="en-AU" dirty="0" smtClean="0">
                <a:effectLst/>
                <a:latin typeface="Calibri"/>
                <a:ea typeface="Calibri"/>
                <a:cs typeface="Times New Roman"/>
              </a:rPr>
              <a:t>Son</a:t>
            </a:r>
          </a:p>
          <a:p>
            <a:pPr algn="ctr">
              <a:lnSpc>
                <a:spcPct val="115000"/>
              </a:lnSpc>
              <a:spcAft>
                <a:spcPts val="1058"/>
              </a:spcAft>
            </a:pPr>
            <a:r>
              <a:rPr lang="en-AU" sz="1700" dirty="0">
                <a:latin typeface="Calibri"/>
                <a:ea typeface="Calibri"/>
                <a:cs typeface="Times New Roman"/>
              </a:rPr>
              <a:t>One Lord</a:t>
            </a:r>
            <a:br>
              <a:rPr lang="en-AU" sz="1700" dirty="0">
                <a:latin typeface="Calibri"/>
                <a:ea typeface="Calibri"/>
                <a:cs typeface="Times New Roman"/>
              </a:rPr>
            </a:br>
            <a:r>
              <a:rPr lang="en-AU" sz="1700" dirty="0">
                <a:latin typeface="Calibri"/>
                <a:ea typeface="Calibri"/>
                <a:cs typeface="Times New Roman"/>
              </a:rPr>
              <a:t>By Whom</a:t>
            </a:r>
            <a:r>
              <a:rPr lang="en-AU" sz="1500" dirty="0">
                <a:latin typeface="Calibri"/>
                <a:ea typeface="Calibri"/>
                <a:cs typeface="Times New Roman"/>
              </a:rPr>
              <a:t/>
            </a:r>
            <a:br>
              <a:rPr lang="en-AU" sz="1500" dirty="0">
                <a:latin typeface="Calibri"/>
                <a:ea typeface="Calibri"/>
                <a:cs typeface="Times New Roman"/>
              </a:rPr>
            </a:br>
            <a:r>
              <a:rPr lang="en-AU" sz="1500" dirty="0">
                <a:latin typeface="Calibri"/>
                <a:ea typeface="Calibri"/>
                <a:cs typeface="Times New Roman"/>
              </a:rPr>
              <a:t>(Channel - </a:t>
            </a:r>
            <a:r>
              <a:rPr lang="en-AU" sz="1500" dirty="0" err="1">
                <a:latin typeface="Symbol"/>
                <a:ea typeface="TITUS Cyberbit Basic"/>
                <a:cs typeface="TITUS Cyberbit Basic"/>
              </a:rPr>
              <a:t>dia</a:t>
            </a:r>
            <a:r>
              <a:rPr lang="en-AU" sz="1500" dirty="0">
                <a:latin typeface="Symbol"/>
                <a:ea typeface="TITUS Cyberbit Basic"/>
                <a:cs typeface="TITUS Cyberbit Basic"/>
              </a:rPr>
              <a:t>)</a:t>
            </a:r>
            <a:endParaRPr lang="en-AU" sz="15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6" name="Down Arrow 25"/>
          <p:cNvSpPr>
            <a:spLocks noChangeArrowheads="1"/>
          </p:cNvSpPr>
          <p:nvPr/>
        </p:nvSpPr>
        <p:spPr bwMode="auto">
          <a:xfrm>
            <a:off x="3108505" y="3574210"/>
            <a:ext cx="932548" cy="1294281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>
              <a:lumMod val="100000"/>
              <a:lumOff val="0"/>
            </a:schemeClr>
          </a:solidFill>
          <a:ln w="25400">
            <a:solidFill>
              <a:schemeClr val="tx2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vert270" wrap="square" lIns="96698" tIns="48349" rIns="96698" bIns="48349" anchor="ctr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58"/>
              </a:spcAft>
            </a:pPr>
            <a:r>
              <a:rPr lang="en-AU" sz="1200" dirty="0">
                <a:latin typeface="Calibri"/>
                <a:ea typeface="Calibri"/>
                <a:cs typeface="Times New Roman"/>
              </a:rPr>
              <a:t> </a:t>
            </a:r>
            <a:r>
              <a:rPr lang="en-AU" dirty="0" smtClean="0">
                <a:effectLst/>
                <a:latin typeface="Calibri"/>
                <a:ea typeface="Calibri"/>
                <a:cs typeface="Times New Roman"/>
              </a:rPr>
              <a:t>Begotten</a:t>
            </a:r>
            <a:endParaRPr lang="en-AU" sz="12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8" name="Down Arrow 27"/>
          <p:cNvSpPr>
            <a:spLocks noChangeArrowheads="1"/>
          </p:cNvSpPr>
          <p:nvPr/>
        </p:nvSpPr>
        <p:spPr bwMode="auto">
          <a:xfrm>
            <a:off x="3150862" y="7082387"/>
            <a:ext cx="770923" cy="1246397"/>
          </a:xfrm>
          <a:prstGeom prst="downArrow">
            <a:avLst>
              <a:gd name="adj1" fmla="val 50000"/>
              <a:gd name="adj2" fmla="val 50003"/>
            </a:avLst>
          </a:prstGeom>
          <a:solidFill>
            <a:schemeClr val="accent1">
              <a:lumMod val="100000"/>
              <a:lumOff val="0"/>
            </a:schemeClr>
          </a:solidFill>
          <a:ln w="25400">
            <a:solidFill>
              <a:schemeClr val="tx2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vert270" wrap="square" lIns="96698" tIns="48349" rIns="96698" bIns="48349" anchor="ctr" anchorCtr="0" upright="1">
            <a:noAutofit/>
          </a:bodyPr>
          <a:lstStyle/>
          <a:p>
            <a:pPr algn="ctr"/>
            <a:r>
              <a:rPr lang="en-AU" dirty="0" smtClean="0"/>
              <a:t>Spirit</a:t>
            </a:r>
            <a:endParaRPr lang="en-AU" dirty="0"/>
          </a:p>
        </p:txBody>
      </p:sp>
      <p:sp>
        <p:nvSpPr>
          <p:cNvPr id="30" name="Down Arrow 29"/>
          <p:cNvSpPr>
            <a:spLocks noChangeArrowheads="1"/>
          </p:cNvSpPr>
          <p:nvPr/>
        </p:nvSpPr>
        <p:spPr bwMode="auto">
          <a:xfrm rot="2627922">
            <a:off x="2048423" y="6624071"/>
            <a:ext cx="780610" cy="1230929"/>
          </a:xfrm>
          <a:prstGeom prst="downArrow">
            <a:avLst>
              <a:gd name="adj1" fmla="val 50000"/>
              <a:gd name="adj2" fmla="val 50003"/>
            </a:avLst>
          </a:prstGeom>
          <a:solidFill>
            <a:schemeClr val="accent1">
              <a:lumMod val="100000"/>
              <a:lumOff val="0"/>
            </a:schemeClr>
          </a:solidFill>
          <a:ln w="25400">
            <a:solidFill>
              <a:schemeClr val="tx2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vert270" wrap="square" lIns="96698" tIns="48349" rIns="96698" bIns="48349" anchor="ctr" anchorCtr="0" upright="1">
            <a:noAutofit/>
          </a:bodyPr>
          <a:lstStyle/>
          <a:p>
            <a:endParaRPr lang="en-AU" sz="1200" dirty="0"/>
          </a:p>
        </p:txBody>
      </p:sp>
      <p:sp>
        <p:nvSpPr>
          <p:cNvPr id="31" name="Down Arrow 30"/>
          <p:cNvSpPr>
            <a:spLocks noChangeArrowheads="1"/>
          </p:cNvSpPr>
          <p:nvPr/>
        </p:nvSpPr>
        <p:spPr bwMode="auto">
          <a:xfrm rot="18757186">
            <a:off x="4360574" y="6597923"/>
            <a:ext cx="780610" cy="1230929"/>
          </a:xfrm>
          <a:prstGeom prst="downArrow">
            <a:avLst>
              <a:gd name="adj1" fmla="val 50000"/>
              <a:gd name="adj2" fmla="val 50003"/>
            </a:avLst>
          </a:prstGeom>
          <a:solidFill>
            <a:schemeClr val="accent1">
              <a:lumMod val="100000"/>
              <a:lumOff val="0"/>
            </a:schemeClr>
          </a:solidFill>
          <a:ln w="25400">
            <a:solidFill>
              <a:schemeClr val="tx2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horz" wrap="square" lIns="96698" tIns="48349" rIns="96698" bIns="48349" anchor="ctr" anchorCtr="0" upright="1">
            <a:noAutofit/>
          </a:bodyPr>
          <a:lstStyle/>
          <a:p>
            <a:endParaRPr lang="en-AU"/>
          </a:p>
        </p:txBody>
      </p:sp>
      <p:sp>
        <p:nvSpPr>
          <p:cNvPr id="2" name="TextBox 1"/>
          <p:cNvSpPr txBox="1"/>
          <p:nvPr/>
        </p:nvSpPr>
        <p:spPr>
          <a:xfrm>
            <a:off x="637945" y="731108"/>
            <a:ext cx="5837272" cy="466974"/>
          </a:xfrm>
          <a:prstGeom prst="rect">
            <a:avLst/>
          </a:prstGeom>
          <a:gradFill>
            <a:gsLst>
              <a:gs pos="1000">
                <a:schemeClr val="accent1">
                  <a:lumMod val="90000"/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square" lIns="96698" tIns="48349" rIns="96698" bIns="48349" rtlCol="0">
            <a:spAutoFit/>
          </a:bodyPr>
          <a:lstStyle/>
          <a:p>
            <a:pPr algn="ctr"/>
            <a:r>
              <a:rPr lang="en-AU" sz="1200" b="1" dirty="0"/>
              <a:t>1 </a:t>
            </a:r>
            <a:r>
              <a:rPr lang="en-AU" sz="1200" b="1" dirty="0" err="1"/>
              <a:t>Cor</a:t>
            </a:r>
            <a:r>
              <a:rPr lang="en-AU" sz="1200" b="1" dirty="0"/>
              <a:t> 8:6</a:t>
            </a:r>
            <a:r>
              <a:rPr lang="en-AU" sz="1200" dirty="0"/>
              <a:t>  But to us </a:t>
            </a:r>
            <a:r>
              <a:rPr lang="en-AU" sz="1200" i="1" dirty="0"/>
              <a:t>there is but</a:t>
            </a:r>
            <a:r>
              <a:rPr lang="en-AU" sz="1200" dirty="0"/>
              <a:t> </a:t>
            </a:r>
            <a:r>
              <a:rPr lang="en-AU" sz="1200" b="1" dirty="0"/>
              <a:t>one God, the Father</a:t>
            </a:r>
            <a:r>
              <a:rPr lang="en-AU" sz="1200" dirty="0"/>
              <a:t>, of whom </a:t>
            </a:r>
            <a:r>
              <a:rPr lang="en-AU" sz="1200" i="1" dirty="0"/>
              <a:t>are</a:t>
            </a:r>
            <a:r>
              <a:rPr lang="en-AU" sz="1200" dirty="0"/>
              <a:t> all things, and we in him; </a:t>
            </a:r>
            <a:r>
              <a:rPr lang="en-AU" sz="1200" b="1" dirty="0"/>
              <a:t>and one Lord Jesus Christ</a:t>
            </a:r>
            <a:r>
              <a:rPr lang="en-AU" sz="1200" dirty="0"/>
              <a:t>, by whom </a:t>
            </a:r>
            <a:r>
              <a:rPr lang="en-AU" sz="1200" i="1" dirty="0"/>
              <a:t>are</a:t>
            </a:r>
            <a:r>
              <a:rPr lang="en-AU" sz="1200" dirty="0"/>
              <a:t> all things, and we by him.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1525" y="3405004"/>
            <a:ext cx="2643071" cy="1282582"/>
          </a:xfrm>
          <a:prstGeom prst="rect">
            <a:avLst/>
          </a:prstGeom>
          <a:gradFill>
            <a:gsLst>
              <a:gs pos="1000">
                <a:schemeClr val="accent1">
                  <a:lumMod val="90000"/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none" lIns="96698" tIns="48349" rIns="96698" bIns="48349" rtlCol="0">
            <a:spAutoFit/>
          </a:bodyPr>
          <a:lstStyle/>
          <a:p>
            <a:r>
              <a:rPr lang="en-AU" sz="1100" dirty="0"/>
              <a:t>I came out from </a:t>
            </a:r>
            <a:r>
              <a:rPr lang="en-AU" sz="1100" dirty="0" smtClean="0"/>
              <a:t>thee. </a:t>
            </a:r>
            <a:r>
              <a:rPr lang="en-AU" sz="1100" dirty="0"/>
              <a:t>John 17:8</a:t>
            </a:r>
          </a:p>
          <a:p>
            <a:r>
              <a:rPr lang="en-AU" sz="1100" dirty="0"/>
              <a:t>I came out from </a:t>
            </a:r>
            <a:r>
              <a:rPr lang="en-AU" sz="1100" dirty="0" smtClean="0"/>
              <a:t>God. </a:t>
            </a:r>
            <a:r>
              <a:rPr lang="en-AU" sz="1100" dirty="0"/>
              <a:t>John 16:27</a:t>
            </a:r>
          </a:p>
          <a:p>
            <a:r>
              <a:rPr lang="en-AU" sz="1100" dirty="0"/>
              <a:t>I proceeded </a:t>
            </a:r>
            <a:r>
              <a:rPr lang="en-AU" sz="1100" dirty="0" smtClean="0"/>
              <a:t>forth. </a:t>
            </a:r>
            <a:r>
              <a:rPr lang="en-AU" sz="1100" dirty="0"/>
              <a:t>John 8:42</a:t>
            </a:r>
          </a:p>
          <a:p>
            <a:r>
              <a:rPr lang="en-AU" sz="1100" dirty="0"/>
              <a:t>Express </a:t>
            </a:r>
            <a:r>
              <a:rPr lang="en-AU" sz="1100" dirty="0" smtClean="0"/>
              <a:t>Image. </a:t>
            </a:r>
            <a:r>
              <a:rPr lang="en-AU" sz="1100" dirty="0" err="1"/>
              <a:t>Heb</a:t>
            </a:r>
            <a:r>
              <a:rPr lang="en-AU" sz="1100" dirty="0"/>
              <a:t> 1:3</a:t>
            </a:r>
          </a:p>
          <a:p>
            <a:r>
              <a:rPr lang="en-AU" sz="1100" dirty="0"/>
              <a:t>I was setup from Everlasting. </a:t>
            </a:r>
            <a:r>
              <a:rPr lang="en-AU" sz="1100" dirty="0" err="1"/>
              <a:t>Prov</a:t>
            </a:r>
            <a:r>
              <a:rPr lang="en-AU" sz="1100" dirty="0"/>
              <a:t> 8:23</a:t>
            </a:r>
          </a:p>
          <a:p>
            <a:r>
              <a:rPr lang="en-AU" sz="1100" dirty="0"/>
              <a:t>I was brought </a:t>
            </a:r>
            <a:r>
              <a:rPr lang="en-AU" sz="1100" dirty="0" smtClean="0"/>
              <a:t>forth. </a:t>
            </a:r>
            <a:r>
              <a:rPr lang="en-AU" sz="1100" dirty="0" err="1"/>
              <a:t>Prov</a:t>
            </a:r>
            <a:r>
              <a:rPr lang="en-AU" sz="1100" dirty="0"/>
              <a:t> 8:24</a:t>
            </a:r>
          </a:p>
          <a:p>
            <a:r>
              <a:rPr lang="en-AU" sz="1100" dirty="0"/>
              <a:t>Origins from </a:t>
            </a:r>
            <a:r>
              <a:rPr lang="en-AU" sz="1100" dirty="0" smtClean="0"/>
              <a:t>everlasting. </a:t>
            </a:r>
            <a:r>
              <a:rPr lang="en-AU" sz="1100" dirty="0"/>
              <a:t>Mic 5:2 (NIV)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91682" y="3466510"/>
            <a:ext cx="2734441" cy="1113305"/>
          </a:xfrm>
          <a:prstGeom prst="rect">
            <a:avLst/>
          </a:prstGeom>
          <a:gradFill>
            <a:gsLst>
              <a:gs pos="1000">
                <a:schemeClr val="accent1">
                  <a:lumMod val="90000"/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none" lIns="96698" tIns="48349" rIns="96698" bIns="48349" rtlCol="0">
            <a:spAutoFit/>
          </a:bodyPr>
          <a:lstStyle/>
          <a:p>
            <a:r>
              <a:rPr lang="en-AU" sz="1100" dirty="0"/>
              <a:t>Only begotten </a:t>
            </a:r>
            <a:r>
              <a:rPr lang="en-AU" sz="1100" dirty="0" smtClean="0"/>
              <a:t>Son. </a:t>
            </a:r>
            <a:r>
              <a:rPr lang="en-AU" sz="1100" dirty="0"/>
              <a:t>John 1:18; 3:16 </a:t>
            </a:r>
          </a:p>
          <a:p>
            <a:r>
              <a:rPr lang="en-AU" sz="1100" dirty="0"/>
              <a:t>All power given to me. Matt 28:18</a:t>
            </a:r>
          </a:p>
          <a:p>
            <a:r>
              <a:rPr lang="en-AU" sz="1100" dirty="0"/>
              <a:t>Given to have life in </a:t>
            </a:r>
            <a:r>
              <a:rPr lang="en-AU" sz="1100" dirty="0" smtClean="0"/>
              <a:t>Himself. </a:t>
            </a:r>
            <a:r>
              <a:rPr lang="en-AU" sz="1100" dirty="0"/>
              <a:t>John 5:26</a:t>
            </a:r>
          </a:p>
          <a:p>
            <a:r>
              <a:rPr lang="en-AU" sz="1100" dirty="0"/>
              <a:t>Given all things into His </a:t>
            </a:r>
            <a:r>
              <a:rPr lang="en-AU" sz="1100" dirty="0" smtClean="0"/>
              <a:t>hand. </a:t>
            </a:r>
            <a:r>
              <a:rPr lang="en-AU" sz="1100" dirty="0"/>
              <a:t>John 3:35</a:t>
            </a:r>
          </a:p>
          <a:p>
            <a:r>
              <a:rPr lang="en-AU" sz="1100" dirty="0"/>
              <a:t>Heir of all things. </a:t>
            </a:r>
            <a:r>
              <a:rPr lang="en-AU" sz="1100" dirty="0" err="1"/>
              <a:t>Heb</a:t>
            </a:r>
            <a:r>
              <a:rPr lang="en-AU" sz="1100" dirty="0"/>
              <a:t> 1:2</a:t>
            </a:r>
          </a:p>
          <a:p>
            <a:r>
              <a:rPr lang="en-AU" sz="1100" dirty="0"/>
              <a:t>By inheritance </a:t>
            </a:r>
            <a:r>
              <a:rPr lang="en-AU" sz="1100" dirty="0" smtClean="0"/>
              <a:t>obtained…name. </a:t>
            </a:r>
            <a:r>
              <a:rPr lang="en-AU" sz="1100" dirty="0" err="1"/>
              <a:t>Heb</a:t>
            </a:r>
            <a:r>
              <a:rPr lang="en-AU" sz="1100" dirty="0"/>
              <a:t> 1:4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8992" y="1641480"/>
            <a:ext cx="2277896" cy="1020972"/>
          </a:xfrm>
          <a:prstGeom prst="rect">
            <a:avLst/>
          </a:prstGeom>
          <a:gradFill>
            <a:gsLst>
              <a:gs pos="1000">
                <a:schemeClr val="accent1">
                  <a:lumMod val="90000"/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square" lIns="96698" tIns="48349" rIns="96698" bIns="48349" rtlCol="0">
            <a:spAutoFit/>
          </a:bodyPr>
          <a:lstStyle>
            <a:defPPr>
              <a:defRPr lang="en-US"/>
            </a:defPPr>
            <a:lvl1pPr>
              <a:defRPr sz="1100"/>
            </a:lvl1pPr>
          </a:lstStyle>
          <a:p>
            <a:r>
              <a:rPr lang="en-AU" sz="1000" dirty="0"/>
              <a:t>One God the Father. 1 </a:t>
            </a:r>
            <a:r>
              <a:rPr lang="en-AU" sz="1000" dirty="0" err="1"/>
              <a:t>Cor</a:t>
            </a:r>
            <a:r>
              <a:rPr lang="en-AU" sz="1000" dirty="0"/>
              <a:t> 8:6</a:t>
            </a:r>
          </a:p>
          <a:p>
            <a:r>
              <a:rPr lang="en-AU" sz="1000" dirty="0"/>
              <a:t>One God and Father of </a:t>
            </a:r>
            <a:r>
              <a:rPr lang="en-AU" sz="1000" dirty="0" smtClean="0"/>
              <a:t>all. </a:t>
            </a:r>
            <a:r>
              <a:rPr lang="en-AU" sz="1000" dirty="0" err="1"/>
              <a:t>Eph</a:t>
            </a:r>
            <a:r>
              <a:rPr lang="en-AU" sz="1000" dirty="0"/>
              <a:t> 4:6</a:t>
            </a:r>
          </a:p>
          <a:p>
            <a:r>
              <a:rPr lang="en-AU" sz="1000" dirty="0"/>
              <a:t>Only True God. John 17:3</a:t>
            </a:r>
          </a:p>
          <a:p>
            <a:r>
              <a:rPr lang="en-AU" sz="1000" dirty="0"/>
              <a:t>Alone hath Immortality. No man has seen. 1 Tim 6:16; 1 John 4:12 </a:t>
            </a:r>
          </a:p>
          <a:p>
            <a:r>
              <a:rPr lang="en-AU" sz="1000" dirty="0"/>
              <a:t>Of Whom are all thing. 1 </a:t>
            </a:r>
            <a:r>
              <a:rPr lang="en-AU" sz="1000" dirty="0" err="1"/>
              <a:t>Cor</a:t>
            </a:r>
            <a:r>
              <a:rPr lang="en-AU" sz="1000" dirty="0"/>
              <a:t> 8:6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85787" y="1662746"/>
            <a:ext cx="2116800" cy="1036361"/>
          </a:xfrm>
          <a:prstGeom prst="rect">
            <a:avLst/>
          </a:prstGeom>
          <a:gradFill>
            <a:gsLst>
              <a:gs pos="1000">
                <a:schemeClr val="accent1">
                  <a:lumMod val="90000"/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square" lIns="96698" tIns="48349" rIns="96698" bIns="48349" rtlCol="0">
            <a:spAutoFit/>
          </a:bodyPr>
          <a:lstStyle>
            <a:defPPr>
              <a:defRPr lang="en-US"/>
            </a:defPPr>
            <a:lvl1pPr>
              <a:defRPr sz="1050"/>
            </a:lvl1pPr>
          </a:lstStyle>
          <a:p>
            <a:r>
              <a:rPr lang="en-AU" sz="1000" dirty="0"/>
              <a:t>Father of Lights. James 1:17</a:t>
            </a:r>
          </a:p>
          <a:p>
            <a:r>
              <a:rPr lang="en-AU" sz="1000" dirty="0"/>
              <a:t>Ancient of Days. Dan 7:13</a:t>
            </a:r>
          </a:p>
          <a:p>
            <a:r>
              <a:rPr lang="en-AU" sz="1000" dirty="0"/>
              <a:t>Father of Christ. Rom 15:6</a:t>
            </a:r>
          </a:p>
          <a:p>
            <a:r>
              <a:rPr lang="en-AU" sz="1000" dirty="0"/>
              <a:t>King eternal, Immortal. I Tim 1:17</a:t>
            </a:r>
          </a:p>
          <a:p>
            <a:r>
              <a:rPr lang="en-AU" sz="1000" dirty="0"/>
              <a:t>Law maker. </a:t>
            </a:r>
            <a:r>
              <a:rPr lang="en-AU" sz="1000" dirty="0" err="1"/>
              <a:t>Ecc</a:t>
            </a:r>
            <a:r>
              <a:rPr lang="en-AU" sz="1000" dirty="0"/>
              <a:t> 12:13</a:t>
            </a:r>
          </a:p>
          <a:p>
            <a:r>
              <a:rPr lang="en-AU" sz="1000" dirty="0"/>
              <a:t>Creator of all. Ps 33:6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32791" y="5303112"/>
            <a:ext cx="2237510" cy="1621136"/>
          </a:xfrm>
          <a:prstGeom prst="rect">
            <a:avLst/>
          </a:prstGeom>
          <a:gradFill>
            <a:gsLst>
              <a:gs pos="1000">
                <a:schemeClr val="accent1">
                  <a:lumMod val="90000"/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none" lIns="96698" tIns="48349" rIns="96698" bIns="48349" rtlCol="0">
            <a:spAutoFit/>
          </a:bodyPr>
          <a:lstStyle>
            <a:defPPr>
              <a:defRPr lang="en-US"/>
            </a:defPPr>
            <a:lvl1pPr>
              <a:defRPr sz="1100"/>
            </a:lvl1pPr>
          </a:lstStyle>
          <a:p>
            <a:r>
              <a:rPr lang="en-AU" dirty="0"/>
              <a:t>Son of God. Mark 1:1</a:t>
            </a:r>
          </a:p>
          <a:p>
            <a:r>
              <a:rPr lang="en-AU" dirty="0"/>
              <a:t>Equal with </a:t>
            </a:r>
            <a:r>
              <a:rPr lang="en-AU" dirty="0" smtClean="0"/>
              <a:t>God. </a:t>
            </a:r>
            <a:r>
              <a:rPr lang="en-AU" dirty="0"/>
              <a:t>John 1:1</a:t>
            </a:r>
          </a:p>
          <a:p>
            <a:r>
              <a:rPr lang="en-AU" dirty="0"/>
              <a:t>All things made through Him. 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John </a:t>
            </a:r>
            <a:r>
              <a:rPr lang="en-AU" dirty="0"/>
              <a:t>1:3; </a:t>
            </a:r>
            <a:r>
              <a:rPr lang="en-AU" dirty="0" err="1"/>
              <a:t>Heb</a:t>
            </a:r>
            <a:r>
              <a:rPr lang="en-AU" dirty="0"/>
              <a:t> 1:2; </a:t>
            </a:r>
            <a:r>
              <a:rPr lang="en-AU" dirty="0" err="1"/>
              <a:t>Eph</a:t>
            </a:r>
            <a:r>
              <a:rPr lang="en-AU" dirty="0"/>
              <a:t> 3:9</a:t>
            </a:r>
          </a:p>
          <a:p>
            <a:r>
              <a:rPr lang="en-AU" dirty="0"/>
              <a:t>Captain of Lord’s Host. Jos 5:15 </a:t>
            </a:r>
          </a:p>
          <a:p>
            <a:r>
              <a:rPr lang="en-AU" dirty="0"/>
              <a:t>Michael the Prince. Dan 10:21</a:t>
            </a:r>
          </a:p>
          <a:p>
            <a:r>
              <a:rPr lang="en-AU" dirty="0"/>
              <a:t>Leader of the Angels. Rev 12:7</a:t>
            </a:r>
          </a:p>
          <a:p>
            <a:r>
              <a:rPr lang="en-AU" dirty="0"/>
              <a:t>Way, Truth, Life. John 14:6</a:t>
            </a:r>
          </a:p>
          <a:p>
            <a:r>
              <a:rPr lang="en-AU" dirty="0"/>
              <a:t>The Comforter. 1 John 2:1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868426" y="5303112"/>
            <a:ext cx="2166978" cy="1451859"/>
          </a:xfrm>
          <a:prstGeom prst="rect">
            <a:avLst/>
          </a:prstGeom>
          <a:gradFill>
            <a:gsLst>
              <a:gs pos="1000">
                <a:schemeClr val="accent1">
                  <a:lumMod val="90000"/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none" lIns="96698" tIns="48349" rIns="96698" bIns="48349" rtlCol="0">
            <a:spAutoFit/>
          </a:bodyPr>
          <a:lstStyle>
            <a:defPPr>
              <a:defRPr lang="en-US"/>
            </a:defPPr>
            <a:lvl1pPr>
              <a:defRPr sz="1100"/>
            </a:lvl1pPr>
          </a:lstStyle>
          <a:p>
            <a:r>
              <a:rPr lang="en-AU" dirty="0"/>
              <a:t>One </a:t>
            </a:r>
            <a:r>
              <a:rPr lang="en-AU" dirty="0" smtClean="0"/>
              <a:t>mediator. </a:t>
            </a:r>
            <a:r>
              <a:rPr lang="en-AU" dirty="0"/>
              <a:t>1 Tim 2:5</a:t>
            </a:r>
          </a:p>
          <a:p>
            <a:r>
              <a:rPr lang="en-AU" dirty="0"/>
              <a:t>High </a:t>
            </a:r>
            <a:r>
              <a:rPr lang="en-AU" dirty="0" smtClean="0"/>
              <a:t>Priest </a:t>
            </a:r>
            <a:r>
              <a:rPr lang="en-AU" dirty="0"/>
              <a:t>after </a:t>
            </a:r>
            <a:r>
              <a:rPr lang="en-AU" dirty="0" smtClean="0"/>
              <a:t>Melchizedek. </a:t>
            </a:r>
            <a:br>
              <a:rPr lang="en-AU" dirty="0" smtClean="0"/>
            </a:br>
            <a:r>
              <a:rPr lang="en-AU" dirty="0" smtClean="0"/>
              <a:t>Ps </a:t>
            </a:r>
            <a:r>
              <a:rPr lang="en-AU" dirty="0"/>
              <a:t>110:4; </a:t>
            </a:r>
            <a:r>
              <a:rPr lang="en-AU" dirty="0" err="1"/>
              <a:t>Heb</a:t>
            </a:r>
            <a:r>
              <a:rPr lang="en-AU" dirty="0"/>
              <a:t> 5:5,6</a:t>
            </a:r>
          </a:p>
          <a:p>
            <a:r>
              <a:rPr lang="en-AU" dirty="0"/>
              <a:t>The promised </a:t>
            </a:r>
            <a:r>
              <a:rPr lang="en-AU" dirty="0" smtClean="0"/>
              <a:t>seed. </a:t>
            </a:r>
            <a:r>
              <a:rPr lang="en-AU" dirty="0"/>
              <a:t>Gal 3:16</a:t>
            </a:r>
          </a:p>
          <a:p>
            <a:r>
              <a:rPr lang="en-AU" dirty="0"/>
              <a:t>Jesus Christ. Mark 1:1</a:t>
            </a:r>
          </a:p>
          <a:p>
            <a:r>
              <a:rPr lang="en-AU" dirty="0"/>
              <a:t>Saviour of the World. John 4:42</a:t>
            </a:r>
          </a:p>
          <a:p>
            <a:r>
              <a:rPr lang="en-AU" dirty="0"/>
              <a:t>Judge. John 5:22</a:t>
            </a:r>
          </a:p>
          <a:p>
            <a:r>
              <a:rPr lang="en-AU" dirty="0"/>
              <a:t>King of Kings. Rev 19:16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04458" y="8675069"/>
            <a:ext cx="6204794" cy="774751"/>
          </a:xfrm>
          <a:prstGeom prst="rect">
            <a:avLst/>
          </a:prstGeom>
          <a:gradFill>
            <a:gsLst>
              <a:gs pos="1000">
                <a:schemeClr val="accent1">
                  <a:lumMod val="90000"/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square" lIns="96698" tIns="48349" rIns="96698" bIns="48349" rtlCol="0">
            <a:spAutoFit/>
          </a:bodyPr>
          <a:lstStyle>
            <a:defPPr>
              <a:defRPr lang="en-US"/>
            </a:defPPr>
            <a:lvl1pPr>
              <a:defRPr sz="1100"/>
            </a:lvl1pPr>
          </a:lstStyle>
          <a:p>
            <a:pPr algn="ctr"/>
            <a:r>
              <a:rPr lang="en-AU" dirty="0"/>
              <a:t>Spirit of God. Gen 1:2; Rom </a:t>
            </a:r>
            <a:r>
              <a:rPr lang="en-AU" dirty="0" smtClean="0"/>
              <a:t>8:9. </a:t>
            </a:r>
            <a:r>
              <a:rPr lang="en-AU" dirty="0"/>
              <a:t>Presence of God. Ps </a:t>
            </a:r>
            <a:r>
              <a:rPr lang="en-AU" dirty="0" smtClean="0"/>
              <a:t>139:7. </a:t>
            </a:r>
            <a:r>
              <a:rPr lang="en-AU" dirty="0"/>
              <a:t>The </a:t>
            </a:r>
            <a:r>
              <a:rPr lang="en-AU" dirty="0" smtClean="0"/>
              <a:t>mind/Spirit </a:t>
            </a:r>
            <a:r>
              <a:rPr lang="en-AU" dirty="0"/>
              <a:t>of the Lord. Rom </a:t>
            </a:r>
            <a:r>
              <a:rPr lang="en-AU" dirty="0" smtClean="0"/>
              <a:t>11:34; </a:t>
            </a:r>
            <a:r>
              <a:rPr lang="en-AU"/>
              <a:t>Isa </a:t>
            </a:r>
            <a:r>
              <a:rPr lang="en-AU" smtClean="0"/>
              <a:t>40:13; 1 </a:t>
            </a:r>
            <a:r>
              <a:rPr lang="en-AU" dirty="0" err="1" smtClean="0"/>
              <a:t>Cor</a:t>
            </a:r>
            <a:r>
              <a:rPr lang="en-AU" dirty="0" smtClean="0"/>
              <a:t> 2:11,16. Spirit </a:t>
            </a:r>
            <a:r>
              <a:rPr lang="en-AU" dirty="0"/>
              <a:t>of Christ. Rom </a:t>
            </a:r>
            <a:r>
              <a:rPr lang="en-AU" dirty="0" smtClean="0"/>
              <a:t>8:9. </a:t>
            </a:r>
            <a:r>
              <a:rPr lang="en-AU" dirty="0"/>
              <a:t>Living </a:t>
            </a:r>
            <a:r>
              <a:rPr lang="en-AU" dirty="0" smtClean="0"/>
              <a:t>Water. </a:t>
            </a:r>
            <a:r>
              <a:rPr lang="en-AU" dirty="0"/>
              <a:t>Rev </a:t>
            </a:r>
            <a:r>
              <a:rPr lang="en-AU" dirty="0" smtClean="0"/>
              <a:t>22:1; </a:t>
            </a:r>
            <a:r>
              <a:rPr lang="en-AU" dirty="0"/>
              <a:t>John </a:t>
            </a:r>
            <a:r>
              <a:rPr lang="en-AU" dirty="0" smtClean="0"/>
              <a:t>7:38,39. </a:t>
            </a:r>
            <a:r>
              <a:rPr lang="en-AU" dirty="0"/>
              <a:t>The Comforter. John 14:16. </a:t>
            </a:r>
            <a:r>
              <a:rPr lang="en-AU" dirty="0" smtClean="0"/>
              <a:t>Agent </a:t>
            </a:r>
            <a:r>
              <a:rPr lang="en-AU" dirty="0"/>
              <a:t>of God’s gifts. 1 </a:t>
            </a:r>
            <a:r>
              <a:rPr lang="en-AU" dirty="0" err="1"/>
              <a:t>Cor</a:t>
            </a:r>
            <a:r>
              <a:rPr lang="en-AU" dirty="0"/>
              <a:t> </a:t>
            </a:r>
            <a:r>
              <a:rPr lang="en-AU" dirty="0" smtClean="0"/>
              <a:t>12:4-7.  </a:t>
            </a:r>
            <a:r>
              <a:rPr lang="en-AU" dirty="0"/>
              <a:t>Convict of sin, righteousness and judgement. John </a:t>
            </a:r>
            <a:r>
              <a:rPr lang="en-AU" dirty="0" smtClean="0"/>
              <a:t>16:8.  </a:t>
            </a:r>
            <a:r>
              <a:rPr lang="en-AU" dirty="0"/>
              <a:t>Can’t be </a:t>
            </a:r>
            <a:r>
              <a:rPr lang="en-AU" dirty="0" smtClean="0"/>
              <a:t>seen. </a:t>
            </a:r>
            <a:r>
              <a:rPr lang="en-AU" dirty="0"/>
              <a:t>John </a:t>
            </a:r>
            <a:r>
              <a:rPr lang="en-AU" dirty="0" smtClean="0"/>
              <a:t>3:8.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893137" y="7758333"/>
            <a:ext cx="1871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Shed Abroad Rom 5:15</a:t>
            </a:r>
            <a:endParaRPr lang="en-AU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17251" y="7770133"/>
            <a:ext cx="23920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Flows out John 7:37; Rev 22:1</a:t>
            </a:r>
            <a:endParaRPr lang="en-AU" sz="1200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534459" y="8264986"/>
            <a:ext cx="2210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</a:rPr>
              <a:t>Baptises with fire Luke 3:16</a:t>
            </a:r>
            <a:endParaRPr lang="en-AU" sz="1200" b="1" dirty="0">
              <a:solidFill>
                <a:schemeClr val="bg1"/>
              </a:solidFill>
              <a:effectLst>
                <a:outerShdw blurRad="50800" dist="508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91785" y="9516137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b="1" dirty="0" smtClean="0">
                <a:solidFill>
                  <a:schemeClr val="bg1"/>
                </a:solidFill>
              </a:rPr>
              <a:t>21</a:t>
            </a:r>
            <a:endParaRPr lang="en-AU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25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1945</TotalTime>
  <Words>366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Maranatha Media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 Ebens</dc:creator>
  <cp:lastModifiedBy>Adrian Ebens</cp:lastModifiedBy>
  <cp:revision>54</cp:revision>
  <cp:lastPrinted>2017-01-26T06:06:27Z</cp:lastPrinted>
  <dcterms:created xsi:type="dcterms:W3CDTF">2010-12-31T23:46:39Z</dcterms:created>
  <dcterms:modified xsi:type="dcterms:W3CDTF">2017-01-26T06:06:59Z</dcterms:modified>
</cp:coreProperties>
</file>