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200900" cy="9721850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834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669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504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339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17445" algn="l" defTabSz="96697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00934" algn="l" defTabSz="96697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384423" algn="l" defTabSz="96697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867912" algn="l" defTabSz="96697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7" autoAdjust="0"/>
  </p:normalViewPr>
  <p:slideViewPr>
    <p:cSldViewPr snapToGrid="0">
      <p:cViewPr>
        <p:scale>
          <a:sx n="90" d="100"/>
          <a:sy n="90" d="100"/>
        </p:scale>
        <p:origin x="-2946" y="738"/>
      </p:cViewPr>
      <p:guideLst>
        <p:guide orient="horz" pos="306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3019512"/>
            <a:ext cx="6120765" cy="20844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509048"/>
            <a:ext cx="5040630" cy="2484473"/>
          </a:xfrm>
        </p:spPr>
        <p:txBody>
          <a:bodyPr/>
          <a:lstStyle>
            <a:lvl1pPr marL="0" indent="0" algn="ctr">
              <a:buNone/>
              <a:defRPr/>
            </a:lvl1pPr>
            <a:lvl2pPr marL="483489" indent="0" algn="ctr">
              <a:buNone/>
              <a:defRPr/>
            </a:lvl2pPr>
            <a:lvl3pPr marL="966978" indent="0" algn="ctr">
              <a:buNone/>
              <a:defRPr/>
            </a:lvl3pPr>
            <a:lvl4pPr marL="1450467" indent="0" algn="ctr">
              <a:buNone/>
              <a:defRPr/>
            </a:lvl4pPr>
            <a:lvl5pPr marL="1933956" indent="0" algn="ctr">
              <a:buNone/>
              <a:defRPr/>
            </a:lvl5pPr>
            <a:lvl6pPr marL="2417445" indent="0" algn="ctr">
              <a:buNone/>
              <a:defRPr/>
            </a:lvl6pPr>
            <a:lvl7pPr marL="2900934" indent="0" algn="ctr">
              <a:buNone/>
              <a:defRPr/>
            </a:lvl7pPr>
            <a:lvl8pPr marL="3384423" indent="0" algn="ctr">
              <a:buNone/>
              <a:defRPr/>
            </a:lvl8pPr>
            <a:lvl9pPr marL="386791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D9F7B-819F-43FA-935A-C56D79BA9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43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3C032-252E-46C6-9489-E7CCC50FE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16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389888"/>
            <a:ext cx="1620203" cy="82939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5" y="389888"/>
            <a:ext cx="4700588" cy="82939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62982-44A1-4A73-970B-8A80D80CF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45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FF92-E1D7-4B0A-9C7E-997F041A6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69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05" y="6246627"/>
            <a:ext cx="612076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405" y="4119972"/>
            <a:ext cx="6120765" cy="2126655"/>
          </a:xfrm>
        </p:spPr>
        <p:txBody>
          <a:bodyPr anchor="b"/>
          <a:lstStyle>
            <a:lvl1pPr marL="0" indent="0">
              <a:buNone/>
              <a:defRPr sz="2100"/>
            </a:lvl1pPr>
            <a:lvl2pPr marL="483489" indent="0">
              <a:buNone/>
              <a:defRPr sz="1900"/>
            </a:lvl2pPr>
            <a:lvl3pPr marL="966978" indent="0">
              <a:buNone/>
              <a:defRPr sz="1700"/>
            </a:lvl3pPr>
            <a:lvl4pPr marL="1450467" indent="0">
              <a:buNone/>
              <a:defRPr sz="1500"/>
            </a:lvl4pPr>
            <a:lvl5pPr marL="1933956" indent="0">
              <a:buNone/>
              <a:defRPr sz="1500"/>
            </a:lvl5pPr>
            <a:lvl6pPr marL="2417445" indent="0">
              <a:buNone/>
              <a:defRPr sz="1500"/>
            </a:lvl6pPr>
            <a:lvl7pPr marL="2900934" indent="0">
              <a:buNone/>
              <a:defRPr sz="1500"/>
            </a:lvl7pPr>
            <a:lvl8pPr marL="3384423" indent="0">
              <a:buNone/>
              <a:defRPr sz="1500"/>
            </a:lvl8pPr>
            <a:lvl9pPr marL="386791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1C8D0-E958-4EC3-8A1E-FF3D4DE2F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19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5" y="2268432"/>
            <a:ext cx="3160395" cy="641540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0" y="2268432"/>
            <a:ext cx="3160395" cy="641540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26E8F-8AB5-408B-A0ED-88FB0C88F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1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2175602"/>
            <a:ext cx="3182065" cy="9080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3083650"/>
            <a:ext cx="3182065" cy="560019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8792" y="2175602"/>
            <a:ext cx="3182064" cy="9080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8792" y="3083650"/>
            <a:ext cx="3182064" cy="560019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15CAC-AC23-4F6B-97F8-433A32000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60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15B5-F367-4B18-95E8-125E44331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3B655-F9C2-4B6C-8F24-8CC3BE18B2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47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86512"/>
            <a:ext cx="2368630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86512"/>
            <a:ext cx="4025503" cy="829732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033825"/>
            <a:ext cx="2368630" cy="6650015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26F1E-7238-4E0F-9F5C-9F3B2BA5D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62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844" y="6805295"/>
            <a:ext cx="4320540" cy="80340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844" y="869228"/>
            <a:ext cx="4320540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844" y="7608698"/>
            <a:ext cx="4320540" cy="114096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B653E-4F5F-41CB-BCFD-3B284E237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38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045" y="389887"/>
            <a:ext cx="6480810" cy="162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45" y="2268432"/>
            <a:ext cx="6480810" cy="6415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045" y="8852623"/>
            <a:ext cx="1680210" cy="67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08" y="8852623"/>
            <a:ext cx="2280285" cy="67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8852623"/>
            <a:ext cx="1680210" cy="67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fld id="{540FBA44-788E-4C86-A2FA-6971E9475F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83489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66978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450467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933956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2617" indent="-362617" algn="l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723" indent="-241745" algn="l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12" indent="-241745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5701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59190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42679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626168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109657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2295191" y="119593"/>
            <a:ext cx="2221480" cy="374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98" tIns="48349" rIns="96698" bIns="48349">
            <a:spAutoFit/>
          </a:bodyPr>
          <a:lstStyle/>
          <a:p>
            <a:r>
              <a:rPr lang="en-US" altLang="en-US" b="1" dirty="0" smtClean="0"/>
              <a:t>The Divine Pattern</a:t>
            </a: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35935" y="507815"/>
            <a:ext cx="6368901" cy="466974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lIns="96698" tIns="48349" rIns="96698" bIns="48349" rtlCol="0">
            <a:spAutoFit/>
          </a:bodyPr>
          <a:lstStyle/>
          <a:p>
            <a:pPr algn="ctr"/>
            <a:r>
              <a:rPr lang="en-AU" sz="1200" dirty="0" smtClean="0"/>
              <a:t>one God, the Father, …and one Lord Jesus Christ, 1 </a:t>
            </a:r>
            <a:r>
              <a:rPr lang="en-AU" sz="1200" dirty="0" err="1" smtClean="0"/>
              <a:t>Cor</a:t>
            </a:r>
            <a:r>
              <a:rPr lang="en-AU" sz="1200" dirty="0" smtClean="0"/>
              <a:t> 8:6</a:t>
            </a:r>
          </a:p>
          <a:p>
            <a:pPr algn="ctr"/>
            <a:r>
              <a:rPr lang="en-AU" sz="1200" dirty="0"/>
              <a:t>In whom are hid all the treasures of wisdom and </a:t>
            </a:r>
            <a:r>
              <a:rPr lang="en-AU" sz="1200" dirty="0" smtClean="0"/>
              <a:t>knowledge Col 2:3</a:t>
            </a:r>
            <a:endParaRPr lang="en-AU" sz="1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17265"/>
              </p:ext>
            </p:extLst>
          </p:nvPr>
        </p:nvGraphicFramePr>
        <p:xfrm>
          <a:off x="344248" y="4120291"/>
          <a:ext cx="6396794" cy="516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543"/>
                <a:gridCol w="1382232"/>
                <a:gridCol w="1201479"/>
                <a:gridCol w="35725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Origin (Father) </a:t>
                      </a:r>
                      <a:b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AU" sz="1200" dirty="0" err="1">
                          <a:solidFill>
                            <a:schemeClr val="tx1"/>
                          </a:solidFill>
                          <a:effectLst/>
                        </a:rPr>
                        <a:t>ἐκ</a:t>
                      </a:r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 →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Channel (Son) </a:t>
                      </a:r>
                      <a:endParaRPr lang="en-AU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AU" sz="1100" dirty="0" err="1">
                          <a:solidFill>
                            <a:schemeClr val="tx1"/>
                          </a:solidFill>
                          <a:effectLst/>
                        </a:rPr>
                        <a:t>dia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Passage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Invisible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Visible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He [Christ] is the image of the invisible God, </a:t>
                      </a:r>
                      <a:r>
                        <a:rPr lang="en-AU" sz="1000" spc="-20" dirty="0">
                          <a:effectLst/>
                        </a:rPr>
                        <a:t>the firstborn over all creation. Colossians 1:15</a:t>
                      </a:r>
                      <a:r>
                        <a:rPr lang="en-AU" sz="1000" dirty="0">
                          <a:effectLst/>
                        </a:rPr>
                        <a:t> 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5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Glory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Brightness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(Magnifier)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[Christ] who being the brightness of His [Father’s] glory and the express image of His person… has by inheritance obtained a more excellent name… Hebrews 1:3, 4   Therefore God exalted him to the highest place and gave him the name that is above every name…to the glory of God the Father. Philippians 2:9-11 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Headship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Submission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The Son can do nothing by himself; he can do only what he sees his Father doing, John 5:19.   But I want you to realize </a:t>
                      </a:r>
                      <a:r>
                        <a:rPr lang="en-AU" sz="1000" dirty="0" smtClean="0">
                          <a:effectLst/>
                        </a:rPr>
                        <a:t>that…the </a:t>
                      </a:r>
                      <a:r>
                        <a:rPr lang="en-AU" sz="1000" dirty="0">
                          <a:effectLst/>
                        </a:rPr>
                        <a:t>head of Christ is God. 1 Corinthians 11:3 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Protector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Protected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But to which of the angels has He ever said: “Sit at My right hand, Till I make Your enemies Your footstool”? Hebrews 1:13  Whoever dwells in the shelter of the Most High will rest in the shadow of the Almighty. Psalms 91:1 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Blessing </a:t>
                      </a:r>
                      <a:br>
                        <a:rPr lang="en-AU" sz="1000">
                          <a:effectLst/>
                        </a:rPr>
                      </a:br>
                      <a:r>
                        <a:rPr lang="en-AU" sz="1000">
                          <a:effectLst/>
                        </a:rPr>
                        <a:t>Giver/ Provider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Blessing Receiver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And a voice from heaven said, "This is my Son, whom I love; with him I am well pleased." Matthew 3:17 Jesus answered, "It is written: 'Man shall not live on bread alone, but on every word that comes from the mouth of God.'" Matthew 4:4  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5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Transcendent</a:t>
                      </a:r>
                      <a:endParaRPr lang="en-A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(Further Proximity) 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Imminent/ Intimate</a:t>
                      </a:r>
                      <a:endParaRPr lang="en-A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(Closer Proximity)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For thus says the high and lofty One Who inhabits eternity, whose name is Holy. Isa 57:15  And the Word became flesh, and dwelt among us… John 1:14 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Represented</a:t>
                      </a:r>
                      <a:endParaRPr lang="en-A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(Thought)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Presenter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(Word)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I have come in my Father's name, and you </a:t>
                      </a:r>
                      <a:r>
                        <a:rPr lang="en-AU" sz="1000" spc="-20" dirty="0">
                          <a:effectLst/>
                        </a:rPr>
                        <a:t>do not accept me; but if someone else comes</a:t>
                      </a:r>
                      <a:r>
                        <a:rPr lang="en-AU" sz="1000" dirty="0">
                          <a:effectLst/>
                        </a:rPr>
                        <a:t> in his own name, you will accept him. </a:t>
                      </a:r>
                      <a:r>
                        <a:rPr lang="en-AU" sz="1000" dirty="0" smtClean="0">
                          <a:effectLst/>
                        </a:rPr>
                        <a:t> John </a:t>
                      </a:r>
                      <a:r>
                        <a:rPr lang="en-AU" sz="1000" dirty="0">
                          <a:effectLst/>
                        </a:rPr>
                        <a:t>5:43 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5" name="Picture 1" descr="C:\Users\Adrian\Documents\Maranatha Media\05) Photos And Images\stock photos\Big Stock Photos\bigstock_Waterfall_1368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07" y="1050483"/>
            <a:ext cx="4478908" cy="298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46111" y="952040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23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7902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372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Maranatha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Ebens</dc:creator>
  <cp:lastModifiedBy>Adrian Ebens</cp:lastModifiedBy>
  <cp:revision>61</cp:revision>
  <cp:lastPrinted>2017-01-26T06:04:41Z</cp:lastPrinted>
  <dcterms:created xsi:type="dcterms:W3CDTF">2010-12-31T23:46:39Z</dcterms:created>
  <dcterms:modified xsi:type="dcterms:W3CDTF">2017-01-26T06:05:09Z</dcterms:modified>
</cp:coreProperties>
</file>