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7200900" cy="9721850"/>
  <p:notesSz cx="6858000" cy="99456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8348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6697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45046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93395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417445" algn="l" defTabSz="966978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900934" algn="l" defTabSz="966978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384423" algn="l" defTabSz="966978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867912" algn="l" defTabSz="966978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77" autoAdjust="0"/>
  </p:normalViewPr>
  <p:slideViewPr>
    <p:cSldViewPr snapToGrid="0">
      <p:cViewPr>
        <p:scale>
          <a:sx n="90" d="100"/>
          <a:sy n="90" d="100"/>
        </p:scale>
        <p:origin x="-2946" y="738"/>
      </p:cViewPr>
      <p:guideLst>
        <p:guide orient="horz" pos="3062"/>
        <p:guide pos="22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68" y="3019512"/>
            <a:ext cx="6120765" cy="20844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135" y="5509048"/>
            <a:ext cx="5040630" cy="2484473"/>
          </a:xfrm>
        </p:spPr>
        <p:txBody>
          <a:bodyPr/>
          <a:lstStyle>
            <a:lvl1pPr marL="0" indent="0" algn="ctr">
              <a:buNone/>
              <a:defRPr/>
            </a:lvl1pPr>
            <a:lvl2pPr marL="483489" indent="0" algn="ctr">
              <a:buNone/>
              <a:defRPr/>
            </a:lvl2pPr>
            <a:lvl3pPr marL="966978" indent="0" algn="ctr">
              <a:buNone/>
              <a:defRPr/>
            </a:lvl3pPr>
            <a:lvl4pPr marL="1450467" indent="0" algn="ctr">
              <a:buNone/>
              <a:defRPr/>
            </a:lvl4pPr>
            <a:lvl5pPr marL="1933956" indent="0" algn="ctr">
              <a:buNone/>
              <a:defRPr/>
            </a:lvl5pPr>
            <a:lvl6pPr marL="2417445" indent="0" algn="ctr">
              <a:buNone/>
              <a:defRPr/>
            </a:lvl6pPr>
            <a:lvl7pPr marL="2900934" indent="0" algn="ctr">
              <a:buNone/>
              <a:defRPr/>
            </a:lvl7pPr>
            <a:lvl8pPr marL="3384423" indent="0" algn="ctr">
              <a:buNone/>
              <a:defRPr/>
            </a:lvl8pPr>
            <a:lvl9pPr marL="3867912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2D9F7B-819F-43FA-935A-C56D79BA9A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433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13C032-252E-46C6-9489-E7CCC50FEC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8165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20652" y="389888"/>
            <a:ext cx="1620203" cy="829395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0045" y="389888"/>
            <a:ext cx="4700588" cy="829395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862982-44A1-4A73-970B-8A80D80CF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0450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C5FF92-E1D7-4B0A-9C7E-997F041A61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6699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05" y="6246627"/>
            <a:ext cx="6120765" cy="1930867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405" y="4119972"/>
            <a:ext cx="6120765" cy="2126655"/>
          </a:xfrm>
        </p:spPr>
        <p:txBody>
          <a:bodyPr anchor="b"/>
          <a:lstStyle>
            <a:lvl1pPr marL="0" indent="0">
              <a:buNone/>
              <a:defRPr sz="2100"/>
            </a:lvl1pPr>
            <a:lvl2pPr marL="483489" indent="0">
              <a:buNone/>
              <a:defRPr sz="1900"/>
            </a:lvl2pPr>
            <a:lvl3pPr marL="966978" indent="0">
              <a:buNone/>
              <a:defRPr sz="1700"/>
            </a:lvl3pPr>
            <a:lvl4pPr marL="1450467" indent="0">
              <a:buNone/>
              <a:defRPr sz="1500"/>
            </a:lvl4pPr>
            <a:lvl5pPr marL="1933956" indent="0">
              <a:buNone/>
              <a:defRPr sz="1500"/>
            </a:lvl5pPr>
            <a:lvl6pPr marL="2417445" indent="0">
              <a:buNone/>
              <a:defRPr sz="1500"/>
            </a:lvl6pPr>
            <a:lvl7pPr marL="2900934" indent="0">
              <a:buNone/>
              <a:defRPr sz="1500"/>
            </a:lvl7pPr>
            <a:lvl8pPr marL="3384423" indent="0">
              <a:buNone/>
              <a:defRPr sz="1500"/>
            </a:lvl8pPr>
            <a:lvl9pPr marL="3867912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91C8D0-E958-4EC3-8A1E-FF3D4DE2F1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2199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45" y="2268432"/>
            <a:ext cx="3160395" cy="6415409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0460" y="2268432"/>
            <a:ext cx="3160395" cy="6415409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C26E8F-8AB5-408B-A0ED-88FB0C88F3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9111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5" y="2175602"/>
            <a:ext cx="3182065" cy="908048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489" indent="0">
              <a:buNone/>
              <a:defRPr sz="2100" b="1"/>
            </a:lvl2pPr>
            <a:lvl3pPr marL="966978" indent="0">
              <a:buNone/>
              <a:defRPr sz="1900" b="1"/>
            </a:lvl3pPr>
            <a:lvl4pPr marL="1450467" indent="0">
              <a:buNone/>
              <a:defRPr sz="1700" b="1"/>
            </a:lvl4pPr>
            <a:lvl5pPr marL="1933956" indent="0">
              <a:buNone/>
              <a:defRPr sz="1700" b="1"/>
            </a:lvl5pPr>
            <a:lvl6pPr marL="2417445" indent="0">
              <a:buNone/>
              <a:defRPr sz="1700" b="1"/>
            </a:lvl6pPr>
            <a:lvl7pPr marL="2900934" indent="0">
              <a:buNone/>
              <a:defRPr sz="1700" b="1"/>
            </a:lvl7pPr>
            <a:lvl8pPr marL="3384423" indent="0">
              <a:buNone/>
              <a:defRPr sz="1700" b="1"/>
            </a:lvl8pPr>
            <a:lvl9pPr marL="3867912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5" y="3083650"/>
            <a:ext cx="3182065" cy="5600191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8792" y="2175602"/>
            <a:ext cx="3182064" cy="908048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489" indent="0">
              <a:buNone/>
              <a:defRPr sz="2100" b="1"/>
            </a:lvl2pPr>
            <a:lvl3pPr marL="966978" indent="0">
              <a:buNone/>
              <a:defRPr sz="1900" b="1"/>
            </a:lvl3pPr>
            <a:lvl4pPr marL="1450467" indent="0">
              <a:buNone/>
              <a:defRPr sz="1700" b="1"/>
            </a:lvl4pPr>
            <a:lvl5pPr marL="1933956" indent="0">
              <a:buNone/>
              <a:defRPr sz="1700" b="1"/>
            </a:lvl5pPr>
            <a:lvl6pPr marL="2417445" indent="0">
              <a:buNone/>
              <a:defRPr sz="1700" b="1"/>
            </a:lvl6pPr>
            <a:lvl7pPr marL="2900934" indent="0">
              <a:buNone/>
              <a:defRPr sz="1700" b="1"/>
            </a:lvl7pPr>
            <a:lvl8pPr marL="3384423" indent="0">
              <a:buNone/>
              <a:defRPr sz="1700" b="1"/>
            </a:lvl8pPr>
            <a:lvl9pPr marL="3867912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8792" y="3083650"/>
            <a:ext cx="3182064" cy="5600191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215CAC-AC23-4F6B-97F8-433A32000A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6602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8F15B5-F367-4B18-95E8-125E443311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007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03B655-F9C2-4B6C-8F24-8CC3BE18B2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0477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386512"/>
            <a:ext cx="2368630" cy="16473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5352" y="386512"/>
            <a:ext cx="4025503" cy="8297329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45" y="2033825"/>
            <a:ext cx="2368630" cy="6650015"/>
          </a:xfrm>
        </p:spPr>
        <p:txBody>
          <a:bodyPr/>
          <a:lstStyle>
            <a:lvl1pPr marL="0" indent="0">
              <a:buNone/>
              <a:defRPr sz="1500"/>
            </a:lvl1pPr>
            <a:lvl2pPr marL="483489" indent="0">
              <a:buNone/>
              <a:defRPr sz="1300"/>
            </a:lvl2pPr>
            <a:lvl3pPr marL="966978" indent="0">
              <a:buNone/>
              <a:defRPr sz="1100"/>
            </a:lvl3pPr>
            <a:lvl4pPr marL="1450467" indent="0">
              <a:buNone/>
              <a:defRPr sz="1000"/>
            </a:lvl4pPr>
            <a:lvl5pPr marL="1933956" indent="0">
              <a:buNone/>
              <a:defRPr sz="1000"/>
            </a:lvl5pPr>
            <a:lvl6pPr marL="2417445" indent="0">
              <a:buNone/>
              <a:defRPr sz="1000"/>
            </a:lvl6pPr>
            <a:lvl7pPr marL="2900934" indent="0">
              <a:buNone/>
              <a:defRPr sz="1000"/>
            </a:lvl7pPr>
            <a:lvl8pPr marL="3384423" indent="0">
              <a:buNone/>
              <a:defRPr sz="1000"/>
            </a:lvl8pPr>
            <a:lvl9pPr marL="3867912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026F1E-7238-4E0F-9F5C-9F3B2BA5D9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662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1844" y="6805295"/>
            <a:ext cx="4320540" cy="80340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11844" y="869228"/>
            <a:ext cx="4320540" cy="5833110"/>
          </a:xfrm>
        </p:spPr>
        <p:txBody>
          <a:bodyPr/>
          <a:lstStyle>
            <a:lvl1pPr marL="0" indent="0">
              <a:buNone/>
              <a:defRPr sz="3400"/>
            </a:lvl1pPr>
            <a:lvl2pPr marL="483489" indent="0">
              <a:buNone/>
              <a:defRPr sz="3000"/>
            </a:lvl2pPr>
            <a:lvl3pPr marL="966978" indent="0">
              <a:buNone/>
              <a:defRPr sz="2500"/>
            </a:lvl3pPr>
            <a:lvl4pPr marL="1450467" indent="0">
              <a:buNone/>
              <a:defRPr sz="2100"/>
            </a:lvl4pPr>
            <a:lvl5pPr marL="1933956" indent="0">
              <a:buNone/>
              <a:defRPr sz="2100"/>
            </a:lvl5pPr>
            <a:lvl6pPr marL="2417445" indent="0">
              <a:buNone/>
              <a:defRPr sz="2100"/>
            </a:lvl6pPr>
            <a:lvl7pPr marL="2900934" indent="0">
              <a:buNone/>
              <a:defRPr sz="2100"/>
            </a:lvl7pPr>
            <a:lvl8pPr marL="3384423" indent="0">
              <a:buNone/>
              <a:defRPr sz="2100"/>
            </a:lvl8pPr>
            <a:lvl9pPr marL="3867912" indent="0">
              <a:buNone/>
              <a:defRPr sz="21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1844" y="7608698"/>
            <a:ext cx="4320540" cy="1140967"/>
          </a:xfrm>
        </p:spPr>
        <p:txBody>
          <a:bodyPr/>
          <a:lstStyle>
            <a:lvl1pPr marL="0" indent="0">
              <a:buNone/>
              <a:defRPr sz="1500"/>
            </a:lvl1pPr>
            <a:lvl2pPr marL="483489" indent="0">
              <a:buNone/>
              <a:defRPr sz="1300"/>
            </a:lvl2pPr>
            <a:lvl3pPr marL="966978" indent="0">
              <a:buNone/>
              <a:defRPr sz="1100"/>
            </a:lvl3pPr>
            <a:lvl4pPr marL="1450467" indent="0">
              <a:buNone/>
              <a:defRPr sz="1000"/>
            </a:lvl4pPr>
            <a:lvl5pPr marL="1933956" indent="0">
              <a:buNone/>
              <a:defRPr sz="1000"/>
            </a:lvl5pPr>
            <a:lvl6pPr marL="2417445" indent="0">
              <a:buNone/>
              <a:defRPr sz="1000"/>
            </a:lvl6pPr>
            <a:lvl7pPr marL="2900934" indent="0">
              <a:buNone/>
              <a:defRPr sz="1000"/>
            </a:lvl7pPr>
            <a:lvl8pPr marL="3384423" indent="0">
              <a:buNone/>
              <a:defRPr sz="1000"/>
            </a:lvl8pPr>
            <a:lvl9pPr marL="3867912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DB653E-4F5F-41CB-BCFD-3B284E237A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2381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60045" y="389887"/>
            <a:ext cx="6480810" cy="1620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98" tIns="48349" rIns="96698" bIns="4834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0045" y="2268432"/>
            <a:ext cx="6480810" cy="64154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98" tIns="48349" rIns="96698" bIns="483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60045" y="8852623"/>
            <a:ext cx="1680210" cy="675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98" tIns="48349" rIns="96698" bIns="48349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60308" y="8852623"/>
            <a:ext cx="2280285" cy="675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98" tIns="48349" rIns="96698" bIns="48349" numCol="1" anchor="t" anchorCtr="0" compatLnSpc="1">
            <a:prstTxWarp prst="textNoShape">
              <a:avLst/>
            </a:prstTxWarp>
          </a:bodyPr>
          <a:lstStyle>
            <a:lvl1pPr algn="ctr">
              <a:defRPr sz="15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60645" y="8852623"/>
            <a:ext cx="1680210" cy="675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98" tIns="48349" rIns="96698" bIns="48349" numCol="1" anchor="t" anchorCtr="0" compatLnSpc="1">
            <a:prstTxWarp prst="textNoShape">
              <a:avLst/>
            </a:prstTxWarp>
          </a:bodyPr>
          <a:lstStyle>
            <a:lvl1pPr algn="r">
              <a:defRPr sz="1500"/>
            </a:lvl1pPr>
          </a:lstStyle>
          <a:p>
            <a:fld id="{540FBA44-788E-4C86-A2FA-6971E9475FD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5pPr>
      <a:lvl6pPr marL="483489" algn="ctr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6pPr>
      <a:lvl7pPr marL="966978" algn="ctr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7pPr>
      <a:lvl8pPr marL="1450467" algn="ctr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8pPr>
      <a:lvl9pPr marL="1933956" algn="ctr" rtl="0" fontAlgn="base">
        <a:spcBef>
          <a:spcPct val="0"/>
        </a:spcBef>
        <a:spcAft>
          <a:spcPct val="0"/>
        </a:spcAft>
        <a:defRPr sz="4700">
          <a:solidFill>
            <a:schemeClr val="tx2"/>
          </a:solidFill>
          <a:latin typeface="Arial" charset="0"/>
        </a:defRPr>
      </a:lvl9pPr>
    </p:titleStyle>
    <p:bodyStyle>
      <a:lvl1pPr marL="362617" indent="-362617" algn="l" rtl="0" fontAlgn="base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ea typeface="+mn-ea"/>
          <a:cs typeface="+mn-cs"/>
        </a:defRPr>
      </a:lvl1pPr>
      <a:lvl2pPr marL="785670" indent="-302181" algn="l" rtl="0" fontAlgn="base">
        <a:spcBef>
          <a:spcPct val="20000"/>
        </a:spcBef>
        <a:spcAft>
          <a:spcPct val="0"/>
        </a:spcAft>
        <a:buChar char="–"/>
        <a:defRPr sz="3000">
          <a:solidFill>
            <a:schemeClr val="tx1"/>
          </a:solidFill>
          <a:latin typeface="+mn-lt"/>
        </a:defRPr>
      </a:lvl2pPr>
      <a:lvl3pPr marL="1208723" indent="-241745" algn="l" rtl="0" fontAlgn="base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</a:defRPr>
      </a:lvl3pPr>
      <a:lvl4pPr marL="1692212" indent="-241745" algn="l" rtl="0" fontAlgn="base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4pPr>
      <a:lvl5pPr marL="2175701" indent="-241745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5pPr>
      <a:lvl6pPr marL="2659190" indent="-241745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6pPr>
      <a:lvl7pPr marL="3142679" indent="-241745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7pPr>
      <a:lvl8pPr marL="3626168" indent="-241745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8pPr>
      <a:lvl9pPr marL="4109657" indent="-241745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489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6978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50467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3956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7445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00934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4423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7912" algn="l" defTabSz="96697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4" name="Text Box 76"/>
          <p:cNvSpPr txBox="1">
            <a:spLocks noChangeArrowheads="1"/>
          </p:cNvSpPr>
          <p:nvPr/>
        </p:nvSpPr>
        <p:spPr bwMode="auto">
          <a:xfrm>
            <a:off x="2295191" y="119593"/>
            <a:ext cx="2221480" cy="374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6698" tIns="48349" rIns="96698" bIns="48349">
            <a:spAutoFit/>
          </a:bodyPr>
          <a:lstStyle/>
          <a:p>
            <a:r>
              <a:rPr lang="en-US" altLang="en-US" b="1" dirty="0" smtClean="0"/>
              <a:t>The Divine Pattern</a:t>
            </a:r>
            <a:endParaRPr lang="en-US" altLang="en-US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35935" y="507815"/>
            <a:ext cx="6368901" cy="466974"/>
          </a:xfrm>
          <a:prstGeom prst="rect">
            <a:avLst/>
          </a:prstGeom>
          <a:gradFill>
            <a:gsLst>
              <a:gs pos="1000">
                <a:schemeClr val="accent1">
                  <a:lumMod val="90000"/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</p:spPr>
        <p:txBody>
          <a:bodyPr wrap="square" lIns="96698" tIns="48349" rIns="96698" bIns="48349" rtlCol="0">
            <a:spAutoFit/>
          </a:bodyPr>
          <a:lstStyle/>
          <a:p>
            <a:pPr algn="ctr"/>
            <a:r>
              <a:rPr lang="en-AU" sz="1200" dirty="0" smtClean="0"/>
              <a:t>one God, the Father, …and one Lord Jesus Christ, 1 </a:t>
            </a:r>
            <a:r>
              <a:rPr lang="en-AU" sz="1200" dirty="0" err="1" smtClean="0"/>
              <a:t>Cor</a:t>
            </a:r>
            <a:r>
              <a:rPr lang="en-AU" sz="1200" dirty="0" smtClean="0"/>
              <a:t> 8:6</a:t>
            </a:r>
          </a:p>
          <a:p>
            <a:pPr algn="ctr"/>
            <a:r>
              <a:rPr lang="en-AU" sz="1200" dirty="0"/>
              <a:t>In whom are hid all the treasures of wisdom and </a:t>
            </a:r>
            <a:r>
              <a:rPr lang="en-AU" sz="1200" dirty="0" smtClean="0"/>
              <a:t>knowledge Col 2:3</a:t>
            </a:r>
            <a:endParaRPr lang="en-AU" sz="12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417265"/>
              </p:ext>
            </p:extLst>
          </p:nvPr>
        </p:nvGraphicFramePr>
        <p:xfrm>
          <a:off x="344248" y="4120291"/>
          <a:ext cx="6396794" cy="51667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0543"/>
                <a:gridCol w="1382232"/>
                <a:gridCol w="1201479"/>
                <a:gridCol w="357254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effectLst/>
                        </a:rPr>
                        <a:t> 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effectLst/>
                        </a:rPr>
                        <a:t>Origin (Father) </a:t>
                      </a:r>
                      <a:br>
                        <a:rPr lang="en-AU" sz="11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AU" sz="1100" dirty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AU" sz="1200" dirty="0" err="1">
                          <a:solidFill>
                            <a:schemeClr val="tx1"/>
                          </a:solidFill>
                          <a:effectLst/>
                        </a:rPr>
                        <a:t>ἐκ</a:t>
                      </a:r>
                      <a:r>
                        <a:rPr lang="en-AU" sz="1100" dirty="0">
                          <a:solidFill>
                            <a:schemeClr val="tx1"/>
                          </a:solidFill>
                          <a:effectLst/>
                        </a:rPr>
                        <a:t> →</a:t>
                      </a:r>
                      <a:endParaRPr lang="en-A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effectLst/>
                        </a:rPr>
                        <a:t>Channel (Son) </a:t>
                      </a:r>
                      <a:endParaRPr lang="en-AU" sz="11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 smtClean="0">
                          <a:solidFill>
                            <a:schemeClr val="tx1"/>
                          </a:solidFill>
                          <a:effectLst/>
                        </a:rPr>
                        <a:t>- </a:t>
                      </a:r>
                      <a:r>
                        <a:rPr lang="en-AU" sz="1100" dirty="0" err="1">
                          <a:solidFill>
                            <a:schemeClr val="tx1"/>
                          </a:solidFill>
                          <a:effectLst/>
                        </a:rPr>
                        <a:t>dia</a:t>
                      </a:r>
                      <a:endParaRPr lang="en-A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100" dirty="0">
                          <a:solidFill>
                            <a:schemeClr val="tx1"/>
                          </a:solidFill>
                          <a:effectLst/>
                        </a:rPr>
                        <a:t>Passage</a:t>
                      </a:r>
                      <a:endParaRPr lang="en-A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07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en-A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Invisible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Visible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He [Christ] is the image of the invisible God, </a:t>
                      </a:r>
                      <a:r>
                        <a:rPr lang="en-AU" sz="1000" spc="-20" dirty="0">
                          <a:effectLst/>
                        </a:rPr>
                        <a:t>the firstborn over all creation. Colossians 1:15</a:t>
                      </a:r>
                      <a:r>
                        <a:rPr lang="en-AU" sz="1000" dirty="0">
                          <a:effectLst/>
                        </a:rPr>
                        <a:t>  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05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en-A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Glory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Brightness</a:t>
                      </a:r>
                      <a:endParaRPr lang="en-A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(Magnifier)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[Christ] who being the brightness of His [Father’s] glory and the express image of His person… has by inheritance obtained a more excellent name… Hebrews 1:3, 4   Therefore God exalted him to the highest place and gave him the name that is above every name…to the glory of God the Father. Philippians 2:9-11  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35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en-A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Headship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Submission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The Son can do nothing by himself; he can do only what he sees his Father doing, John 5:19.   But I want you to realize </a:t>
                      </a:r>
                      <a:r>
                        <a:rPr lang="en-AU" sz="1000" dirty="0" smtClean="0">
                          <a:effectLst/>
                        </a:rPr>
                        <a:t>that…the </a:t>
                      </a:r>
                      <a:r>
                        <a:rPr lang="en-AU" sz="1000" dirty="0">
                          <a:effectLst/>
                        </a:rPr>
                        <a:t>head of Christ is God. 1 Corinthians 11:3  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6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en-A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Protector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Protected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But to which of the angels has He ever said: “Sit at My right hand, Till I make Your enemies Your footstool”? Hebrews 1:13  Whoever dwells in the shelter of the Most High will rest in the shadow of the Almighty. Psalms 91:1  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655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en-A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Blessing </a:t>
                      </a:r>
                      <a:br>
                        <a:rPr lang="en-AU" sz="1000">
                          <a:effectLst/>
                        </a:rPr>
                      </a:br>
                      <a:r>
                        <a:rPr lang="en-AU" sz="1000">
                          <a:effectLst/>
                        </a:rPr>
                        <a:t>Giver/ Provider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Blessing Receiver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And a voice from heaven said, "This is my Son, whom I love; with him I am well pleased." Matthew 3:17 Jesus answered, "It is written: 'Man shall not live on bread alone, but on every word that comes from the mouth of God.'" Matthew 4:4   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54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en-A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900">
                          <a:effectLst/>
                        </a:rPr>
                        <a:t>Transcendent</a:t>
                      </a:r>
                      <a:endParaRPr lang="en-A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(Further Proximity) 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Imminent/ Intimate</a:t>
                      </a:r>
                      <a:endParaRPr lang="en-A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(Closer Proximity)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For thus says the high and lofty One Who inhabits eternity, whose name is Holy. Isa 57:15  And the Word became flesh, and dwelt among us… John 1:14  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en-A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Represented</a:t>
                      </a:r>
                      <a:endParaRPr lang="en-A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>
                          <a:effectLst/>
                        </a:rPr>
                        <a:t>(Thought)</a:t>
                      </a:r>
                      <a:endParaRPr lang="en-A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Presenter</a:t>
                      </a:r>
                      <a:endParaRPr lang="en-A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(Word)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</a:rPr>
                        <a:t>I have come in my Father's name, and you </a:t>
                      </a:r>
                      <a:r>
                        <a:rPr lang="en-AU" sz="1000" spc="-20" dirty="0">
                          <a:effectLst/>
                        </a:rPr>
                        <a:t>do not accept me; but if someone else comes</a:t>
                      </a:r>
                      <a:r>
                        <a:rPr lang="en-AU" sz="1000" dirty="0">
                          <a:effectLst/>
                        </a:rPr>
                        <a:t> in his own name, you will accept him. </a:t>
                      </a:r>
                      <a:r>
                        <a:rPr lang="en-AU" sz="1000" dirty="0" smtClean="0">
                          <a:effectLst/>
                        </a:rPr>
                        <a:t> John </a:t>
                      </a:r>
                      <a:r>
                        <a:rPr lang="en-AU" sz="1000" dirty="0">
                          <a:effectLst/>
                        </a:rPr>
                        <a:t>5:43  </a:t>
                      </a:r>
                      <a:endParaRPr lang="en-A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1025" name="Picture 1" descr="C:\Users\Adrian\Documents\Maranatha Media\05) Photos And Images\stock photos\Big Stock Photos\bigstock_Waterfall_1368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1407" y="1050483"/>
            <a:ext cx="4478908" cy="2980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246111" y="9520403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 smtClean="0"/>
              <a:t>23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279025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2038</TotalTime>
  <Words>372</Words>
  <Application>Microsoft Office PowerPoint</Application>
  <PresentationFormat>Custom</PresentationFormat>
  <Paragraphs>42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Maranatha Media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Adrian Ebens</dc:creator>
  <cp:lastModifiedBy>Adrian Ebens</cp:lastModifiedBy>
  <cp:revision>61</cp:revision>
  <cp:lastPrinted>2017-01-26T06:04:41Z</cp:lastPrinted>
  <dcterms:created xsi:type="dcterms:W3CDTF">2010-12-31T23:46:39Z</dcterms:created>
  <dcterms:modified xsi:type="dcterms:W3CDTF">2017-01-26T06:05:09Z</dcterms:modified>
</cp:coreProperties>
</file>