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7200900" cy="9721850"/>
  <p:notesSz cx="7099300" cy="1023461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83489" algn="l" rtl="0" fontAlgn="base">
      <a:spcBef>
        <a:spcPct val="0"/>
      </a:spcBef>
      <a:spcAft>
        <a:spcPct val="0"/>
      </a:spcAft>
      <a:defRPr kern="1200">
        <a:solidFill>
          <a:schemeClr val="tx1"/>
        </a:solidFill>
        <a:latin typeface="Arial" charset="0"/>
        <a:ea typeface="+mn-ea"/>
        <a:cs typeface="+mn-cs"/>
      </a:defRPr>
    </a:lvl2pPr>
    <a:lvl3pPr marL="966978" algn="l" rtl="0" fontAlgn="base">
      <a:spcBef>
        <a:spcPct val="0"/>
      </a:spcBef>
      <a:spcAft>
        <a:spcPct val="0"/>
      </a:spcAft>
      <a:defRPr kern="1200">
        <a:solidFill>
          <a:schemeClr val="tx1"/>
        </a:solidFill>
        <a:latin typeface="Arial" charset="0"/>
        <a:ea typeface="+mn-ea"/>
        <a:cs typeface="+mn-cs"/>
      </a:defRPr>
    </a:lvl3pPr>
    <a:lvl4pPr marL="1450467" algn="l" rtl="0" fontAlgn="base">
      <a:spcBef>
        <a:spcPct val="0"/>
      </a:spcBef>
      <a:spcAft>
        <a:spcPct val="0"/>
      </a:spcAft>
      <a:defRPr kern="1200">
        <a:solidFill>
          <a:schemeClr val="tx1"/>
        </a:solidFill>
        <a:latin typeface="Arial" charset="0"/>
        <a:ea typeface="+mn-ea"/>
        <a:cs typeface="+mn-cs"/>
      </a:defRPr>
    </a:lvl4pPr>
    <a:lvl5pPr marL="1933956" algn="l" rtl="0" fontAlgn="base">
      <a:spcBef>
        <a:spcPct val="0"/>
      </a:spcBef>
      <a:spcAft>
        <a:spcPct val="0"/>
      </a:spcAft>
      <a:defRPr kern="1200">
        <a:solidFill>
          <a:schemeClr val="tx1"/>
        </a:solidFill>
        <a:latin typeface="Arial" charset="0"/>
        <a:ea typeface="+mn-ea"/>
        <a:cs typeface="+mn-cs"/>
      </a:defRPr>
    </a:lvl5pPr>
    <a:lvl6pPr marL="2417445" algn="l" defTabSz="966978" rtl="0" eaLnBrk="1" latinLnBrk="0" hangingPunct="1">
      <a:defRPr kern="1200">
        <a:solidFill>
          <a:schemeClr val="tx1"/>
        </a:solidFill>
        <a:latin typeface="Arial" charset="0"/>
        <a:ea typeface="+mn-ea"/>
        <a:cs typeface="+mn-cs"/>
      </a:defRPr>
    </a:lvl6pPr>
    <a:lvl7pPr marL="2900934" algn="l" defTabSz="966978" rtl="0" eaLnBrk="1" latinLnBrk="0" hangingPunct="1">
      <a:defRPr kern="1200">
        <a:solidFill>
          <a:schemeClr val="tx1"/>
        </a:solidFill>
        <a:latin typeface="Arial" charset="0"/>
        <a:ea typeface="+mn-ea"/>
        <a:cs typeface="+mn-cs"/>
      </a:defRPr>
    </a:lvl7pPr>
    <a:lvl8pPr marL="3384423" algn="l" defTabSz="966978" rtl="0" eaLnBrk="1" latinLnBrk="0" hangingPunct="1">
      <a:defRPr kern="1200">
        <a:solidFill>
          <a:schemeClr val="tx1"/>
        </a:solidFill>
        <a:latin typeface="Arial" charset="0"/>
        <a:ea typeface="+mn-ea"/>
        <a:cs typeface="+mn-cs"/>
      </a:defRPr>
    </a:lvl8pPr>
    <a:lvl9pPr marL="3867912" algn="l" defTabSz="966978"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77" autoAdjust="0"/>
  </p:normalViewPr>
  <p:slideViewPr>
    <p:cSldViewPr snapToGrid="0">
      <p:cViewPr>
        <p:scale>
          <a:sx n="90" d="100"/>
          <a:sy n="90" d="100"/>
        </p:scale>
        <p:origin x="-2946" y="768"/>
      </p:cViewPr>
      <p:guideLst>
        <p:guide orient="horz" pos="3062"/>
        <p:guide pos="226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0068" y="3019512"/>
            <a:ext cx="6120765" cy="2084459"/>
          </a:xfrm>
        </p:spPr>
        <p:txBody>
          <a:bodyPr/>
          <a:lstStyle/>
          <a:p>
            <a:r>
              <a:rPr lang="en-US" smtClean="0"/>
              <a:t>Click to edit Master title style</a:t>
            </a:r>
            <a:endParaRPr lang="en-AU"/>
          </a:p>
        </p:txBody>
      </p:sp>
      <p:sp>
        <p:nvSpPr>
          <p:cNvPr id="3" name="Subtitle 2"/>
          <p:cNvSpPr>
            <a:spLocks noGrp="1"/>
          </p:cNvSpPr>
          <p:nvPr>
            <p:ph type="subTitle" idx="1"/>
          </p:nvPr>
        </p:nvSpPr>
        <p:spPr>
          <a:xfrm>
            <a:off x="1080135" y="5509048"/>
            <a:ext cx="5040630" cy="2484473"/>
          </a:xfrm>
        </p:spPr>
        <p:txBody>
          <a:bodyPr/>
          <a:lstStyle>
            <a:lvl1pPr marL="0" indent="0" algn="ctr">
              <a:buNone/>
              <a:defRPr/>
            </a:lvl1pPr>
            <a:lvl2pPr marL="483489" indent="0" algn="ctr">
              <a:buNone/>
              <a:defRPr/>
            </a:lvl2pPr>
            <a:lvl3pPr marL="966978" indent="0" algn="ctr">
              <a:buNone/>
              <a:defRPr/>
            </a:lvl3pPr>
            <a:lvl4pPr marL="1450467" indent="0" algn="ctr">
              <a:buNone/>
              <a:defRPr/>
            </a:lvl4pPr>
            <a:lvl5pPr marL="1933956" indent="0" algn="ctr">
              <a:buNone/>
              <a:defRPr/>
            </a:lvl5pPr>
            <a:lvl6pPr marL="2417445" indent="0" algn="ctr">
              <a:buNone/>
              <a:defRPr/>
            </a:lvl6pPr>
            <a:lvl7pPr marL="2900934" indent="0" algn="ctr">
              <a:buNone/>
              <a:defRPr/>
            </a:lvl7pPr>
            <a:lvl8pPr marL="3384423" indent="0" algn="ctr">
              <a:buNone/>
              <a:defRPr/>
            </a:lvl8pPr>
            <a:lvl9pPr marL="3867912" indent="0" algn="ctr">
              <a:buNone/>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22D9F7B-819F-43FA-935A-C56D79BA9A16}" type="slidenum">
              <a:rPr lang="en-US" altLang="en-US"/>
              <a:pPr/>
              <a:t>‹#›</a:t>
            </a:fld>
            <a:endParaRPr lang="en-US" altLang="en-US"/>
          </a:p>
        </p:txBody>
      </p:sp>
    </p:spTree>
    <p:extLst>
      <p:ext uri="{BB962C8B-B14F-4D97-AF65-F5344CB8AC3E}">
        <p14:creationId xmlns:p14="http://schemas.microsoft.com/office/powerpoint/2010/main" val="750433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C613C032-252E-46C6-9489-E7CCC50FECD7}" type="slidenum">
              <a:rPr lang="en-US" altLang="en-US"/>
              <a:pPr/>
              <a:t>‹#›</a:t>
            </a:fld>
            <a:endParaRPr lang="en-US" altLang="en-US"/>
          </a:p>
        </p:txBody>
      </p:sp>
    </p:spTree>
    <p:extLst>
      <p:ext uri="{BB962C8B-B14F-4D97-AF65-F5344CB8AC3E}">
        <p14:creationId xmlns:p14="http://schemas.microsoft.com/office/powerpoint/2010/main" val="3088165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20652" y="389888"/>
            <a:ext cx="1620203" cy="8293953"/>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360045" y="389888"/>
            <a:ext cx="4700588" cy="829395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9862982-44A1-4A73-970B-8A80D80CFACA}" type="slidenum">
              <a:rPr lang="en-US" altLang="en-US"/>
              <a:pPr/>
              <a:t>‹#›</a:t>
            </a:fld>
            <a:endParaRPr lang="en-US" altLang="en-US"/>
          </a:p>
        </p:txBody>
      </p:sp>
    </p:spTree>
    <p:extLst>
      <p:ext uri="{BB962C8B-B14F-4D97-AF65-F5344CB8AC3E}">
        <p14:creationId xmlns:p14="http://schemas.microsoft.com/office/powerpoint/2010/main" val="1770450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AC5FF92-E1D7-4B0A-9C7E-997F041A61EC}" type="slidenum">
              <a:rPr lang="en-US" altLang="en-US"/>
              <a:pPr/>
              <a:t>‹#›</a:t>
            </a:fld>
            <a:endParaRPr lang="en-US" altLang="en-US"/>
          </a:p>
        </p:txBody>
      </p:sp>
    </p:spTree>
    <p:extLst>
      <p:ext uri="{BB962C8B-B14F-4D97-AF65-F5344CB8AC3E}">
        <p14:creationId xmlns:p14="http://schemas.microsoft.com/office/powerpoint/2010/main" val="4216699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8405" y="6246627"/>
            <a:ext cx="6120765" cy="1930867"/>
          </a:xfrm>
        </p:spPr>
        <p:txBody>
          <a:bodyPr anchor="t"/>
          <a:lstStyle>
            <a:lvl1pPr algn="l">
              <a:defRPr sz="4200" b="1" cap="all"/>
            </a:lvl1pPr>
          </a:lstStyle>
          <a:p>
            <a:r>
              <a:rPr lang="en-US" smtClean="0"/>
              <a:t>Click to edit Master title style</a:t>
            </a:r>
            <a:endParaRPr lang="en-AU"/>
          </a:p>
        </p:txBody>
      </p:sp>
      <p:sp>
        <p:nvSpPr>
          <p:cNvPr id="3" name="Text Placeholder 2"/>
          <p:cNvSpPr>
            <a:spLocks noGrp="1"/>
          </p:cNvSpPr>
          <p:nvPr>
            <p:ph type="body" idx="1"/>
          </p:nvPr>
        </p:nvSpPr>
        <p:spPr>
          <a:xfrm>
            <a:off x="568405" y="4119972"/>
            <a:ext cx="6120765" cy="2126655"/>
          </a:xfrm>
        </p:spPr>
        <p:txBody>
          <a:bodyPr anchor="b"/>
          <a:lstStyle>
            <a:lvl1pPr marL="0" indent="0">
              <a:buNone/>
              <a:defRPr sz="2100"/>
            </a:lvl1pPr>
            <a:lvl2pPr marL="483489" indent="0">
              <a:buNone/>
              <a:defRPr sz="1900"/>
            </a:lvl2pPr>
            <a:lvl3pPr marL="966978" indent="0">
              <a:buNone/>
              <a:defRPr sz="1700"/>
            </a:lvl3pPr>
            <a:lvl4pPr marL="1450467" indent="0">
              <a:buNone/>
              <a:defRPr sz="1500"/>
            </a:lvl4pPr>
            <a:lvl5pPr marL="1933956" indent="0">
              <a:buNone/>
              <a:defRPr sz="1500"/>
            </a:lvl5pPr>
            <a:lvl6pPr marL="2417445" indent="0">
              <a:buNone/>
              <a:defRPr sz="1500"/>
            </a:lvl6pPr>
            <a:lvl7pPr marL="2900934" indent="0">
              <a:buNone/>
              <a:defRPr sz="1500"/>
            </a:lvl7pPr>
            <a:lvl8pPr marL="3384423" indent="0">
              <a:buNone/>
              <a:defRPr sz="1500"/>
            </a:lvl8pPr>
            <a:lvl9pPr marL="3867912" indent="0">
              <a:buNone/>
              <a:defRPr sz="15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491C8D0-E958-4EC3-8A1E-FF3D4DE2F1DE}" type="slidenum">
              <a:rPr lang="en-US" altLang="en-US"/>
              <a:pPr/>
              <a:t>‹#›</a:t>
            </a:fld>
            <a:endParaRPr lang="en-US" altLang="en-US"/>
          </a:p>
        </p:txBody>
      </p:sp>
    </p:spTree>
    <p:extLst>
      <p:ext uri="{BB962C8B-B14F-4D97-AF65-F5344CB8AC3E}">
        <p14:creationId xmlns:p14="http://schemas.microsoft.com/office/powerpoint/2010/main" val="1632199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60045" y="2268432"/>
            <a:ext cx="3160395" cy="6415409"/>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3680460" y="2268432"/>
            <a:ext cx="3160395" cy="6415409"/>
          </a:xfrm>
        </p:spPr>
        <p:txBody>
          <a:bodyPr/>
          <a:lstStyle>
            <a:lvl1pPr>
              <a:defRPr sz="30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5C26E8F-8AB5-408B-A0ED-88FB0C88F3E5}" type="slidenum">
              <a:rPr lang="en-US" altLang="en-US"/>
              <a:pPr/>
              <a:t>‹#›</a:t>
            </a:fld>
            <a:endParaRPr lang="en-US" altLang="en-US"/>
          </a:p>
        </p:txBody>
      </p:sp>
    </p:spTree>
    <p:extLst>
      <p:ext uri="{BB962C8B-B14F-4D97-AF65-F5344CB8AC3E}">
        <p14:creationId xmlns:p14="http://schemas.microsoft.com/office/powerpoint/2010/main" val="2839111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360045" y="2175602"/>
            <a:ext cx="3182065" cy="908048"/>
          </a:xfrm>
        </p:spPr>
        <p:txBody>
          <a:bodyPr anchor="b"/>
          <a:lstStyle>
            <a:lvl1pPr marL="0" indent="0">
              <a:buNone/>
              <a:defRPr sz="2500" b="1"/>
            </a:lvl1pPr>
            <a:lvl2pPr marL="483489" indent="0">
              <a:buNone/>
              <a:defRPr sz="2100" b="1"/>
            </a:lvl2pPr>
            <a:lvl3pPr marL="966978" indent="0">
              <a:buNone/>
              <a:defRPr sz="1900" b="1"/>
            </a:lvl3pPr>
            <a:lvl4pPr marL="1450467" indent="0">
              <a:buNone/>
              <a:defRPr sz="1700" b="1"/>
            </a:lvl4pPr>
            <a:lvl5pPr marL="1933956" indent="0">
              <a:buNone/>
              <a:defRPr sz="1700" b="1"/>
            </a:lvl5pPr>
            <a:lvl6pPr marL="2417445" indent="0">
              <a:buNone/>
              <a:defRPr sz="1700" b="1"/>
            </a:lvl6pPr>
            <a:lvl7pPr marL="2900934" indent="0">
              <a:buNone/>
              <a:defRPr sz="1700" b="1"/>
            </a:lvl7pPr>
            <a:lvl8pPr marL="3384423" indent="0">
              <a:buNone/>
              <a:defRPr sz="1700" b="1"/>
            </a:lvl8pPr>
            <a:lvl9pPr marL="3867912" indent="0">
              <a:buNone/>
              <a:defRPr sz="1700" b="1"/>
            </a:lvl9pPr>
          </a:lstStyle>
          <a:p>
            <a:pPr lvl="0"/>
            <a:r>
              <a:rPr lang="en-US" smtClean="0"/>
              <a:t>Click to edit Master text styles</a:t>
            </a:r>
          </a:p>
        </p:txBody>
      </p:sp>
      <p:sp>
        <p:nvSpPr>
          <p:cNvPr id="4" name="Content Placeholder 3"/>
          <p:cNvSpPr>
            <a:spLocks noGrp="1"/>
          </p:cNvSpPr>
          <p:nvPr>
            <p:ph sz="half" idx="2"/>
          </p:nvPr>
        </p:nvSpPr>
        <p:spPr>
          <a:xfrm>
            <a:off x="360045" y="3083650"/>
            <a:ext cx="3182065" cy="5600191"/>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3658792" y="2175602"/>
            <a:ext cx="3182064" cy="908048"/>
          </a:xfrm>
        </p:spPr>
        <p:txBody>
          <a:bodyPr anchor="b"/>
          <a:lstStyle>
            <a:lvl1pPr marL="0" indent="0">
              <a:buNone/>
              <a:defRPr sz="2500" b="1"/>
            </a:lvl1pPr>
            <a:lvl2pPr marL="483489" indent="0">
              <a:buNone/>
              <a:defRPr sz="2100" b="1"/>
            </a:lvl2pPr>
            <a:lvl3pPr marL="966978" indent="0">
              <a:buNone/>
              <a:defRPr sz="1900" b="1"/>
            </a:lvl3pPr>
            <a:lvl4pPr marL="1450467" indent="0">
              <a:buNone/>
              <a:defRPr sz="1700" b="1"/>
            </a:lvl4pPr>
            <a:lvl5pPr marL="1933956" indent="0">
              <a:buNone/>
              <a:defRPr sz="1700" b="1"/>
            </a:lvl5pPr>
            <a:lvl6pPr marL="2417445" indent="0">
              <a:buNone/>
              <a:defRPr sz="1700" b="1"/>
            </a:lvl6pPr>
            <a:lvl7pPr marL="2900934" indent="0">
              <a:buNone/>
              <a:defRPr sz="1700" b="1"/>
            </a:lvl7pPr>
            <a:lvl8pPr marL="3384423" indent="0">
              <a:buNone/>
              <a:defRPr sz="1700" b="1"/>
            </a:lvl8pPr>
            <a:lvl9pPr marL="3867912" indent="0">
              <a:buNone/>
              <a:defRPr sz="1700" b="1"/>
            </a:lvl9pPr>
          </a:lstStyle>
          <a:p>
            <a:pPr lvl="0"/>
            <a:r>
              <a:rPr lang="en-US" smtClean="0"/>
              <a:t>Click to edit Master text styles</a:t>
            </a:r>
          </a:p>
        </p:txBody>
      </p:sp>
      <p:sp>
        <p:nvSpPr>
          <p:cNvPr id="6" name="Content Placeholder 5"/>
          <p:cNvSpPr>
            <a:spLocks noGrp="1"/>
          </p:cNvSpPr>
          <p:nvPr>
            <p:ph sz="quarter" idx="4"/>
          </p:nvPr>
        </p:nvSpPr>
        <p:spPr>
          <a:xfrm>
            <a:off x="3658792" y="3083650"/>
            <a:ext cx="3182064" cy="5600191"/>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70215CAC-AC23-4F6B-97F8-433A32000A5C}" type="slidenum">
              <a:rPr lang="en-US" altLang="en-US"/>
              <a:pPr/>
              <a:t>‹#›</a:t>
            </a:fld>
            <a:endParaRPr lang="en-US" altLang="en-US"/>
          </a:p>
        </p:txBody>
      </p:sp>
    </p:spTree>
    <p:extLst>
      <p:ext uri="{BB962C8B-B14F-4D97-AF65-F5344CB8AC3E}">
        <p14:creationId xmlns:p14="http://schemas.microsoft.com/office/powerpoint/2010/main" val="616602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278F15B5-F367-4B18-95E8-125E443311D1}" type="slidenum">
              <a:rPr lang="en-US" altLang="en-US"/>
              <a:pPr/>
              <a:t>‹#›</a:t>
            </a:fld>
            <a:endParaRPr lang="en-US" altLang="en-US"/>
          </a:p>
        </p:txBody>
      </p:sp>
    </p:spTree>
    <p:extLst>
      <p:ext uri="{BB962C8B-B14F-4D97-AF65-F5344CB8AC3E}">
        <p14:creationId xmlns:p14="http://schemas.microsoft.com/office/powerpoint/2010/main" val="386007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C403B655-F9C2-4B6C-8F24-8CC3BE18B20D}" type="slidenum">
              <a:rPr lang="en-US" altLang="en-US"/>
              <a:pPr/>
              <a:t>‹#›</a:t>
            </a:fld>
            <a:endParaRPr lang="en-US" altLang="en-US"/>
          </a:p>
        </p:txBody>
      </p:sp>
    </p:spTree>
    <p:extLst>
      <p:ext uri="{BB962C8B-B14F-4D97-AF65-F5344CB8AC3E}">
        <p14:creationId xmlns:p14="http://schemas.microsoft.com/office/powerpoint/2010/main" val="2220477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0045" y="386512"/>
            <a:ext cx="2368630" cy="1647313"/>
          </a:xfrm>
        </p:spPr>
        <p:txBody>
          <a:bodyPr anchor="b"/>
          <a:lstStyle>
            <a:lvl1pPr algn="l">
              <a:defRPr sz="2100" b="1"/>
            </a:lvl1pPr>
          </a:lstStyle>
          <a:p>
            <a:r>
              <a:rPr lang="en-US" smtClean="0"/>
              <a:t>Click to edit Master title style</a:t>
            </a:r>
            <a:endParaRPr lang="en-AU"/>
          </a:p>
        </p:txBody>
      </p:sp>
      <p:sp>
        <p:nvSpPr>
          <p:cNvPr id="3" name="Content Placeholder 2"/>
          <p:cNvSpPr>
            <a:spLocks noGrp="1"/>
          </p:cNvSpPr>
          <p:nvPr>
            <p:ph idx="1"/>
          </p:nvPr>
        </p:nvSpPr>
        <p:spPr>
          <a:xfrm>
            <a:off x="2815352" y="386512"/>
            <a:ext cx="4025503" cy="8297329"/>
          </a:xfrm>
        </p:spPr>
        <p:txBody>
          <a:bodyPr/>
          <a:lstStyle>
            <a:lvl1pPr>
              <a:defRPr sz="3400"/>
            </a:lvl1pPr>
            <a:lvl2pPr>
              <a:defRPr sz="3000"/>
            </a:lvl2pPr>
            <a:lvl3pPr>
              <a:defRPr sz="25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360045" y="2033825"/>
            <a:ext cx="2368630" cy="6650015"/>
          </a:xfrm>
        </p:spPr>
        <p:txBody>
          <a:bodyPr/>
          <a:lstStyle>
            <a:lvl1pPr marL="0" indent="0">
              <a:buNone/>
              <a:defRPr sz="1500"/>
            </a:lvl1pPr>
            <a:lvl2pPr marL="483489" indent="0">
              <a:buNone/>
              <a:defRPr sz="1300"/>
            </a:lvl2pPr>
            <a:lvl3pPr marL="966978" indent="0">
              <a:buNone/>
              <a:defRPr sz="1100"/>
            </a:lvl3pPr>
            <a:lvl4pPr marL="1450467" indent="0">
              <a:buNone/>
              <a:defRPr sz="1000"/>
            </a:lvl4pPr>
            <a:lvl5pPr marL="1933956" indent="0">
              <a:buNone/>
              <a:defRPr sz="1000"/>
            </a:lvl5pPr>
            <a:lvl6pPr marL="2417445" indent="0">
              <a:buNone/>
              <a:defRPr sz="1000"/>
            </a:lvl6pPr>
            <a:lvl7pPr marL="2900934" indent="0">
              <a:buNone/>
              <a:defRPr sz="1000"/>
            </a:lvl7pPr>
            <a:lvl8pPr marL="3384423" indent="0">
              <a:buNone/>
              <a:defRPr sz="1000"/>
            </a:lvl8pPr>
            <a:lvl9pPr marL="3867912"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E0026F1E-7238-4E0F-9F5C-9F3B2BA5D927}" type="slidenum">
              <a:rPr lang="en-US" altLang="en-US"/>
              <a:pPr/>
              <a:t>‹#›</a:t>
            </a:fld>
            <a:endParaRPr lang="en-US" altLang="en-US"/>
          </a:p>
        </p:txBody>
      </p:sp>
    </p:spTree>
    <p:extLst>
      <p:ext uri="{BB962C8B-B14F-4D97-AF65-F5344CB8AC3E}">
        <p14:creationId xmlns:p14="http://schemas.microsoft.com/office/powerpoint/2010/main" val="2266629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11844" y="6805295"/>
            <a:ext cx="4320540" cy="803403"/>
          </a:xfrm>
        </p:spPr>
        <p:txBody>
          <a:bodyPr anchor="b"/>
          <a:lstStyle>
            <a:lvl1pPr algn="l">
              <a:defRPr sz="2100" b="1"/>
            </a:lvl1pPr>
          </a:lstStyle>
          <a:p>
            <a:r>
              <a:rPr lang="en-US" smtClean="0"/>
              <a:t>Click to edit Master title style</a:t>
            </a:r>
            <a:endParaRPr lang="en-AU"/>
          </a:p>
        </p:txBody>
      </p:sp>
      <p:sp>
        <p:nvSpPr>
          <p:cNvPr id="3" name="Picture Placeholder 2"/>
          <p:cNvSpPr>
            <a:spLocks noGrp="1"/>
          </p:cNvSpPr>
          <p:nvPr>
            <p:ph type="pic" idx="1"/>
          </p:nvPr>
        </p:nvSpPr>
        <p:spPr>
          <a:xfrm>
            <a:off x="1411844" y="869228"/>
            <a:ext cx="4320540" cy="5833110"/>
          </a:xfrm>
        </p:spPr>
        <p:txBody>
          <a:bodyPr/>
          <a:lstStyle>
            <a:lvl1pPr marL="0" indent="0">
              <a:buNone/>
              <a:defRPr sz="3400"/>
            </a:lvl1pPr>
            <a:lvl2pPr marL="483489" indent="0">
              <a:buNone/>
              <a:defRPr sz="3000"/>
            </a:lvl2pPr>
            <a:lvl3pPr marL="966978" indent="0">
              <a:buNone/>
              <a:defRPr sz="2500"/>
            </a:lvl3pPr>
            <a:lvl4pPr marL="1450467" indent="0">
              <a:buNone/>
              <a:defRPr sz="2100"/>
            </a:lvl4pPr>
            <a:lvl5pPr marL="1933956" indent="0">
              <a:buNone/>
              <a:defRPr sz="2100"/>
            </a:lvl5pPr>
            <a:lvl6pPr marL="2417445" indent="0">
              <a:buNone/>
              <a:defRPr sz="2100"/>
            </a:lvl6pPr>
            <a:lvl7pPr marL="2900934" indent="0">
              <a:buNone/>
              <a:defRPr sz="2100"/>
            </a:lvl7pPr>
            <a:lvl8pPr marL="3384423" indent="0">
              <a:buNone/>
              <a:defRPr sz="2100"/>
            </a:lvl8pPr>
            <a:lvl9pPr marL="3867912" indent="0">
              <a:buNone/>
              <a:defRPr sz="2100"/>
            </a:lvl9pPr>
          </a:lstStyle>
          <a:p>
            <a:endParaRPr lang="en-AU"/>
          </a:p>
        </p:txBody>
      </p:sp>
      <p:sp>
        <p:nvSpPr>
          <p:cNvPr id="4" name="Text Placeholder 3"/>
          <p:cNvSpPr>
            <a:spLocks noGrp="1"/>
          </p:cNvSpPr>
          <p:nvPr>
            <p:ph type="body" sz="half" idx="2"/>
          </p:nvPr>
        </p:nvSpPr>
        <p:spPr>
          <a:xfrm>
            <a:off x="1411844" y="7608698"/>
            <a:ext cx="4320540" cy="1140967"/>
          </a:xfrm>
        </p:spPr>
        <p:txBody>
          <a:bodyPr/>
          <a:lstStyle>
            <a:lvl1pPr marL="0" indent="0">
              <a:buNone/>
              <a:defRPr sz="1500"/>
            </a:lvl1pPr>
            <a:lvl2pPr marL="483489" indent="0">
              <a:buNone/>
              <a:defRPr sz="1300"/>
            </a:lvl2pPr>
            <a:lvl3pPr marL="966978" indent="0">
              <a:buNone/>
              <a:defRPr sz="1100"/>
            </a:lvl3pPr>
            <a:lvl4pPr marL="1450467" indent="0">
              <a:buNone/>
              <a:defRPr sz="1000"/>
            </a:lvl4pPr>
            <a:lvl5pPr marL="1933956" indent="0">
              <a:buNone/>
              <a:defRPr sz="1000"/>
            </a:lvl5pPr>
            <a:lvl6pPr marL="2417445" indent="0">
              <a:buNone/>
              <a:defRPr sz="1000"/>
            </a:lvl6pPr>
            <a:lvl7pPr marL="2900934" indent="0">
              <a:buNone/>
              <a:defRPr sz="1000"/>
            </a:lvl7pPr>
            <a:lvl8pPr marL="3384423" indent="0">
              <a:buNone/>
              <a:defRPr sz="1000"/>
            </a:lvl8pPr>
            <a:lvl9pPr marL="3867912"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E8DB653E-4F5F-41CB-BCFD-3B284E237A6E}" type="slidenum">
              <a:rPr lang="en-US" altLang="en-US"/>
              <a:pPr/>
              <a:t>‹#›</a:t>
            </a:fld>
            <a:endParaRPr lang="en-US" altLang="en-US"/>
          </a:p>
        </p:txBody>
      </p:sp>
    </p:spTree>
    <p:extLst>
      <p:ext uri="{BB962C8B-B14F-4D97-AF65-F5344CB8AC3E}">
        <p14:creationId xmlns:p14="http://schemas.microsoft.com/office/powerpoint/2010/main" val="1572381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60045" y="389887"/>
            <a:ext cx="6480810" cy="16203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98" tIns="48349" rIns="96698" bIns="48349"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360045" y="2268432"/>
            <a:ext cx="6480810" cy="64154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98" tIns="48349" rIns="96698" bIns="48349"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360045" y="8852623"/>
            <a:ext cx="1680210" cy="675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98" tIns="48349" rIns="96698" bIns="48349" numCol="1" anchor="t" anchorCtr="0" compatLnSpc="1">
            <a:prstTxWarp prst="textNoShape">
              <a:avLst/>
            </a:prstTxWarp>
          </a:bodyPr>
          <a:lstStyle>
            <a:lvl1pPr>
              <a:defRPr sz="1500"/>
            </a:lvl1pPr>
          </a:lstStyle>
          <a:p>
            <a:endParaRPr lang="en-US" altLang="en-US"/>
          </a:p>
        </p:txBody>
      </p:sp>
      <p:sp>
        <p:nvSpPr>
          <p:cNvPr id="1029" name="Rectangle 5"/>
          <p:cNvSpPr>
            <a:spLocks noGrp="1" noChangeArrowheads="1"/>
          </p:cNvSpPr>
          <p:nvPr>
            <p:ph type="ftr" sz="quarter" idx="3"/>
          </p:nvPr>
        </p:nvSpPr>
        <p:spPr bwMode="auto">
          <a:xfrm>
            <a:off x="2460308" y="8852623"/>
            <a:ext cx="2280285" cy="675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98" tIns="48349" rIns="96698" bIns="48349" numCol="1" anchor="t" anchorCtr="0" compatLnSpc="1">
            <a:prstTxWarp prst="textNoShape">
              <a:avLst/>
            </a:prstTxWarp>
          </a:bodyPr>
          <a:lstStyle>
            <a:lvl1pPr algn="ctr">
              <a:defRPr sz="1500"/>
            </a:lvl1pPr>
          </a:lstStyle>
          <a:p>
            <a:endParaRPr lang="en-US" altLang="en-US"/>
          </a:p>
        </p:txBody>
      </p:sp>
      <p:sp>
        <p:nvSpPr>
          <p:cNvPr id="1030" name="Rectangle 6"/>
          <p:cNvSpPr>
            <a:spLocks noGrp="1" noChangeArrowheads="1"/>
          </p:cNvSpPr>
          <p:nvPr>
            <p:ph type="sldNum" sz="quarter" idx="4"/>
          </p:nvPr>
        </p:nvSpPr>
        <p:spPr bwMode="auto">
          <a:xfrm>
            <a:off x="5160645" y="8852623"/>
            <a:ext cx="1680210" cy="675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98" tIns="48349" rIns="96698" bIns="48349" numCol="1" anchor="t" anchorCtr="0" compatLnSpc="1">
            <a:prstTxWarp prst="textNoShape">
              <a:avLst/>
            </a:prstTxWarp>
          </a:bodyPr>
          <a:lstStyle>
            <a:lvl1pPr algn="r">
              <a:defRPr sz="1500"/>
            </a:lvl1pPr>
          </a:lstStyle>
          <a:p>
            <a:fld id="{540FBA44-788E-4C86-A2FA-6971E9475FD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700">
          <a:solidFill>
            <a:schemeClr val="tx2"/>
          </a:solidFill>
          <a:latin typeface="+mj-lt"/>
          <a:ea typeface="+mj-ea"/>
          <a:cs typeface="+mj-cs"/>
        </a:defRPr>
      </a:lvl1pPr>
      <a:lvl2pPr algn="ctr" rtl="0" fontAlgn="base">
        <a:spcBef>
          <a:spcPct val="0"/>
        </a:spcBef>
        <a:spcAft>
          <a:spcPct val="0"/>
        </a:spcAft>
        <a:defRPr sz="4700">
          <a:solidFill>
            <a:schemeClr val="tx2"/>
          </a:solidFill>
          <a:latin typeface="Arial" charset="0"/>
        </a:defRPr>
      </a:lvl2pPr>
      <a:lvl3pPr algn="ctr" rtl="0" fontAlgn="base">
        <a:spcBef>
          <a:spcPct val="0"/>
        </a:spcBef>
        <a:spcAft>
          <a:spcPct val="0"/>
        </a:spcAft>
        <a:defRPr sz="4700">
          <a:solidFill>
            <a:schemeClr val="tx2"/>
          </a:solidFill>
          <a:latin typeface="Arial" charset="0"/>
        </a:defRPr>
      </a:lvl3pPr>
      <a:lvl4pPr algn="ctr" rtl="0" fontAlgn="base">
        <a:spcBef>
          <a:spcPct val="0"/>
        </a:spcBef>
        <a:spcAft>
          <a:spcPct val="0"/>
        </a:spcAft>
        <a:defRPr sz="4700">
          <a:solidFill>
            <a:schemeClr val="tx2"/>
          </a:solidFill>
          <a:latin typeface="Arial" charset="0"/>
        </a:defRPr>
      </a:lvl4pPr>
      <a:lvl5pPr algn="ctr" rtl="0" fontAlgn="base">
        <a:spcBef>
          <a:spcPct val="0"/>
        </a:spcBef>
        <a:spcAft>
          <a:spcPct val="0"/>
        </a:spcAft>
        <a:defRPr sz="4700">
          <a:solidFill>
            <a:schemeClr val="tx2"/>
          </a:solidFill>
          <a:latin typeface="Arial" charset="0"/>
        </a:defRPr>
      </a:lvl5pPr>
      <a:lvl6pPr marL="483489" algn="ctr" rtl="0" fontAlgn="base">
        <a:spcBef>
          <a:spcPct val="0"/>
        </a:spcBef>
        <a:spcAft>
          <a:spcPct val="0"/>
        </a:spcAft>
        <a:defRPr sz="4700">
          <a:solidFill>
            <a:schemeClr val="tx2"/>
          </a:solidFill>
          <a:latin typeface="Arial" charset="0"/>
        </a:defRPr>
      </a:lvl6pPr>
      <a:lvl7pPr marL="966978" algn="ctr" rtl="0" fontAlgn="base">
        <a:spcBef>
          <a:spcPct val="0"/>
        </a:spcBef>
        <a:spcAft>
          <a:spcPct val="0"/>
        </a:spcAft>
        <a:defRPr sz="4700">
          <a:solidFill>
            <a:schemeClr val="tx2"/>
          </a:solidFill>
          <a:latin typeface="Arial" charset="0"/>
        </a:defRPr>
      </a:lvl7pPr>
      <a:lvl8pPr marL="1450467" algn="ctr" rtl="0" fontAlgn="base">
        <a:spcBef>
          <a:spcPct val="0"/>
        </a:spcBef>
        <a:spcAft>
          <a:spcPct val="0"/>
        </a:spcAft>
        <a:defRPr sz="4700">
          <a:solidFill>
            <a:schemeClr val="tx2"/>
          </a:solidFill>
          <a:latin typeface="Arial" charset="0"/>
        </a:defRPr>
      </a:lvl8pPr>
      <a:lvl9pPr marL="1933956" algn="ctr" rtl="0" fontAlgn="base">
        <a:spcBef>
          <a:spcPct val="0"/>
        </a:spcBef>
        <a:spcAft>
          <a:spcPct val="0"/>
        </a:spcAft>
        <a:defRPr sz="4700">
          <a:solidFill>
            <a:schemeClr val="tx2"/>
          </a:solidFill>
          <a:latin typeface="Arial" charset="0"/>
        </a:defRPr>
      </a:lvl9pPr>
    </p:titleStyle>
    <p:bodyStyle>
      <a:lvl1pPr marL="362617" indent="-362617" algn="l" rtl="0" fontAlgn="base">
        <a:spcBef>
          <a:spcPct val="20000"/>
        </a:spcBef>
        <a:spcAft>
          <a:spcPct val="0"/>
        </a:spcAft>
        <a:buChar char="•"/>
        <a:defRPr sz="3400">
          <a:solidFill>
            <a:schemeClr val="tx1"/>
          </a:solidFill>
          <a:latin typeface="+mn-lt"/>
          <a:ea typeface="+mn-ea"/>
          <a:cs typeface="+mn-cs"/>
        </a:defRPr>
      </a:lvl1pPr>
      <a:lvl2pPr marL="785670" indent="-302181" algn="l" rtl="0" fontAlgn="base">
        <a:spcBef>
          <a:spcPct val="20000"/>
        </a:spcBef>
        <a:spcAft>
          <a:spcPct val="0"/>
        </a:spcAft>
        <a:buChar char="–"/>
        <a:defRPr sz="3000">
          <a:solidFill>
            <a:schemeClr val="tx1"/>
          </a:solidFill>
          <a:latin typeface="+mn-lt"/>
        </a:defRPr>
      </a:lvl2pPr>
      <a:lvl3pPr marL="1208723" indent="-241745" algn="l" rtl="0" fontAlgn="base">
        <a:spcBef>
          <a:spcPct val="20000"/>
        </a:spcBef>
        <a:spcAft>
          <a:spcPct val="0"/>
        </a:spcAft>
        <a:buChar char="•"/>
        <a:defRPr sz="2500">
          <a:solidFill>
            <a:schemeClr val="tx1"/>
          </a:solidFill>
          <a:latin typeface="+mn-lt"/>
        </a:defRPr>
      </a:lvl3pPr>
      <a:lvl4pPr marL="1692212" indent="-241745" algn="l" rtl="0" fontAlgn="base">
        <a:spcBef>
          <a:spcPct val="20000"/>
        </a:spcBef>
        <a:spcAft>
          <a:spcPct val="0"/>
        </a:spcAft>
        <a:buChar char="–"/>
        <a:defRPr sz="2100">
          <a:solidFill>
            <a:schemeClr val="tx1"/>
          </a:solidFill>
          <a:latin typeface="+mn-lt"/>
        </a:defRPr>
      </a:lvl4pPr>
      <a:lvl5pPr marL="2175701" indent="-241745" algn="l" rtl="0" fontAlgn="base">
        <a:spcBef>
          <a:spcPct val="20000"/>
        </a:spcBef>
        <a:spcAft>
          <a:spcPct val="0"/>
        </a:spcAft>
        <a:buChar char="»"/>
        <a:defRPr sz="2100">
          <a:solidFill>
            <a:schemeClr val="tx1"/>
          </a:solidFill>
          <a:latin typeface="+mn-lt"/>
        </a:defRPr>
      </a:lvl5pPr>
      <a:lvl6pPr marL="2659190" indent="-241745" algn="l" rtl="0" fontAlgn="base">
        <a:spcBef>
          <a:spcPct val="20000"/>
        </a:spcBef>
        <a:spcAft>
          <a:spcPct val="0"/>
        </a:spcAft>
        <a:buChar char="»"/>
        <a:defRPr sz="2100">
          <a:solidFill>
            <a:schemeClr val="tx1"/>
          </a:solidFill>
          <a:latin typeface="+mn-lt"/>
        </a:defRPr>
      </a:lvl6pPr>
      <a:lvl7pPr marL="3142679" indent="-241745" algn="l" rtl="0" fontAlgn="base">
        <a:spcBef>
          <a:spcPct val="20000"/>
        </a:spcBef>
        <a:spcAft>
          <a:spcPct val="0"/>
        </a:spcAft>
        <a:buChar char="»"/>
        <a:defRPr sz="2100">
          <a:solidFill>
            <a:schemeClr val="tx1"/>
          </a:solidFill>
          <a:latin typeface="+mn-lt"/>
        </a:defRPr>
      </a:lvl7pPr>
      <a:lvl8pPr marL="3626168" indent="-241745" algn="l" rtl="0" fontAlgn="base">
        <a:spcBef>
          <a:spcPct val="20000"/>
        </a:spcBef>
        <a:spcAft>
          <a:spcPct val="0"/>
        </a:spcAft>
        <a:buChar char="»"/>
        <a:defRPr sz="2100">
          <a:solidFill>
            <a:schemeClr val="tx1"/>
          </a:solidFill>
          <a:latin typeface="+mn-lt"/>
        </a:defRPr>
      </a:lvl8pPr>
      <a:lvl9pPr marL="4109657" indent="-241745" algn="l" rtl="0" fontAlgn="base">
        <a:spcBef>
          <a:spcPct val="20000"/>
        </a:spcBef>
        <a:spcAft>
          <a:spcPct val="0"/>
        </a:spcAft>
        <a:buChar char="»"/>
        <a:defRPr sz="2100">
          <a:solidFill>
            <a:schemeClr val="tx1"/>
          </a:solidFill>
          <a:latin typeface="+mn-lt"/>
        </a:defRPr>
      </a:lvl9pPr>
    </p:bodyStyle>
    <p:otherStyle>
      <a:defPPr>
        <a:defRPr lang="en-US"/>
      </a:defPPr>
      <a:lvl1pPr marL="0" algn="l" defTabSz="966978" rtl="0" eaLnBrk="1" latinLnBrk="0" hangingPunct="1">
        <a:defRPr sz="1900" kern="1200">
          <a:solidFill>
            <a:schemeClr val="tx1"/>
          </a:solidFill>
          <a:latin typeface="+mn-lt"/>
          <a:ea typeface="+mn-ea"/>
          <a:cs typeface="+mn-cs"/>
        </a:defRPr>
      </a:lvl1pPr>
      <a:lvl2pPr marL="483489" algn="l" defTabSz="966978" rtl="0" eaLnBrk="1" latinLnBrk="0" hangingPunct="1">
        <a:defRPr sz="1900" kern="1200">
          <a:solidFill>
            <a:schemeClr val="tx1"/>
          </a:solidFill>
          <a:latin typeface="+mn-lt"/>
          <a:ea typeface="+mn-ea"/>
          <a:cs typeface="+mn-cs"/>
        </a:defRPr>
      </a:lvl2pPr>
      <a:lvl3pPr marL="966978" algn="l" defTabSz="966978" rtl="0" eaLnBrk="1" latinLnBrk="0" hangingPunct="1">
        <a:defRPr sz="1900" kern="1200">
          <a:solidFill>
            <a:schemeClr val="tx1"/>
          </a:solidFill>
          <a:latin typeface="+mn-lt"/>
          <a:ea typeface="+mn-ea"/>
          <a:cs typeface="+mn-cs"/>
        </a:defRPr>
      </a:lvl3pPr>
      <a:lvl4pPr marL="1450467" algn="l" defTabSz="966978" rtl="0" eaLnBrk="1" latinLnBrk="0" hangingPunct="1">
        <a:defRPr sz="1900" kern="1200">
          <a:solidFill>
            <a:schemeClr val="tx1"/>
          </a:solidFill>
          <a:latin typeface="+mn-lt"/>
          <a:ea typeface="+mn-ea"/>
          <a:cs typeface="+mn-cs"/>
        </a:defRPr>
      </a:lvl4pPr>
      <a:lvl5pPr marL="1933956" algn="l" defTabSz="966978" rtl="0" eaLnBrk="1" latinLnBrk="0" hangingPunct="1">
        <a:defRPr sz="1900" kern="1200">
          <a:solidFill>
            <a:schemeClr val="tx1"/>
          </a:solidFill>
          <a:latin typeface="+mn-lt"/>
          <a:ea typeface="+mn-ea"/>
          <a:cs typeface="+mn-cs"/>
        </a:defRPr>
      </a:lvl5pPr>
      <a:lvl6pPr marL="2417445" algn="l" defTabSz="966978" rtl="0" eaLnBrk="1" latinLnBrk="0" hangingPunct="1">
        <a:defRPr sz="1900" kern="1200">
          <a:solidFill>
            <a:schemeClr val="tx1"/>
          </a:solidFill>
          <a:latin typeface="+mn-lt"/>
          <a:ea typeface="+mn-ea"/>
          <a:cs typeface="+mn-cs"/>
        </a:defRPr>
      </a:lvl6pPr>
      <a:lvl7pPr marL="2900934" algn="l" defTabSz="966978" rtl="0" eaLnBrk="1" latinLnBrk="0" hangingPunct="1">
        <a:defRPr sz="1900" kern="1200">
          <a:solidFill>
            <a:schemeClr val="tx1"/>
          </a:solidFill>
          <a:latin typeface="+mn-lt"/>
          <a:ea typeface="+mn-ea"/>
          <a:cs typeface="+mn-cs"/>
        </a:defRPr>
      </a:lvl7pPr>
      <a:lvl8pPr marL="3384423" algn="l" defTabSz="966978" rtl="0" eaLnBrk="1" latinLnBrk="0" hangingPunct="1">
        <a:defRPr sz="1900" kern="1200">
          <a:solidFill>
            <a:schemeClr val="tx1"/>
          </a:solidFill>
          <a:latin typeface="+mn-lt"/>
          <a:ea typeface="+mn-ea"/>
          <a:cs typeface="+mn-cs"/>
        </a:defRPr>
      </a:lvl8pPr>
      <a:lvl9pPr marL="3867912" algn="l" defTabSz="966978"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4" name="Text Box 76"/>
          <p:cNvSpPr txBox="1">
            <a:spLocks noChangeArrowheads="1"/>
          </p:cNvSpPr>
          <p:nvPr/>
        </p:nvSpPr>
        <p:spPr bwMode="auto">
          <a:xfrm>
            <a:off x="2295191" y="119593"/>
            <a:ext cx="2413841" cy="374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98" tIns="48349" rIns="96698" bIns="48349">
            <a:spAutoFit/>
          </a:bodyPr>
          <a:lstStyle/>
          <a:p>
            <a:r>
              <a:rPr lang="en-US" altLang="en-US" b="1" dirty="0" smtClean="0"/>
              <a:t>Made in Their Image</a:t>
            </a:r>
            <a:endParaRPr lang="en-US" altLang="en-US" b="1" dirty="0"/>
          </a:p>
        </p:txBody>
      </p:sp>
      <p:sp>
        <p:nvSpPr>
          <p:cNvPr id="2" name="TextBox 1"/>
          <p:cNvSpPr txBox="1"/>
          <p:nvPr/>
        </p:nvSpPr>
        <p:spPr>
          <a:xfrm>
            <a:off x="435935" y="507815"/>
            <a:ext cx="6368901" cy="651640"/>
          </a:xfrm>
          <a:prstGeom prst="rect">
            <a:avLst/>
          </a:prstGeom>
          <a:gradFill>
            <a:gsLst>
              <a:gs pos="1000">
                <a:schemeClr val="accent1">
                  <a:lumMod val="90000"/>
                  <a:alpha val="50000"/>
                </a:schemeClr>
              </a:gs>
              <a:gs pos="100000">
                <a:schemeClr val="bg1"/>
              </a:gs>
            </a:gsLst>
            <a:lin ang="5400000" scaled="0"/>
          </a:gradFill>
        </p:spPr>
        <p:txBody>
          <a:bodyPr wrap="square" lIns="96698" tIns="48349" rIns="96698" bIns="48349" rtlCol="0">
            <a:spAutoFit/>
          </a:bodyPr>
          <a:lstStyle/>
          <a:p>
            <a:pPr algn="ctr"/>
            <a:r>
              <a:rPr lang="en-AU" sz="1200" dirty="0"/>
              <a:t> And God said, Let us make man in our image, after our likeness: </a:t>
            </a:r>
            <a:r>
              <a:rPr lang="en-AU" sz="1200" dirty="0" smtClean="0"/>
              <a:t>Gen 1:26</a:t>
            </a:r>
          </a:p>
          <a:p>
            <a:pPr algn="ctr"/>
            <a:r>
              <a:rPr lang="en-AU" sz="1200" dirty="0" smtClean="0"/>
              <a:t>For </a:t>
            </a:r>
            <a:r>
              <a:rPr lang="en-AU" sz="1200" dirty="0"/>
              <a:t>the invisible things of him from the creation of the world are clearly </a:t>
            </a:r>
            <a:r>
              <a:rPr lang="en-AU" sz="1200" dirty="0" smtClean="0"/>
              <a:t>seen… </a:t>
            </a:r>
          </a:p>
          <a:p>
            <a:pPr algn="ctr"/>
            <a:r>
              <a:rPr lang="en-AU" sz="1200" i="1" dirty="0" smtClean="0"/>
              <a:t>even</a:t>
            </a:r>
            <a:r>
              <a:rPr lang="en-AU" sz="1200" dirty="0" smtClean="0"/>
              <a:t> </a:t>
            </a:r>
            <a:r>
              <a:rPr lang="en-AU" sz="1200" dirty="0"/>
              <a:t>his eternal power and Godhead; Rom 1:20 </a:t>
            </a:r>
          </a:p>
        </p:txBody>
      </p:sp>
      <p:graphicFrame>
        <p:nvGraphicFramePr>
          <p:cNvPr id="3" name="Table 2"/>
          <p:cNvGraphicFramePr>
            <a:graphicFrameLocks noGrp="1"/>
          </p:cNvGraphicFramePr>
          <p:nvPr>
            <p:extLst>
              <p:ext uri="{D42A27DB-BD31-4B8C-83A1-F6EECF244321}">
                <p14:modId xmlns:p14="http://schemas.microsoft.com/office/powerpoint/2010/main" val="3936155623"/>
              </p:ext>
            </p:extLst>
          </p:nvPr>
        </p:nvGraphicFramePr>
        <p:xfrm>
          <a:off x="2044918" y="1644656"/>
          <a:ext cx="4945456" cy="7578557"/>
        </p:xfrm>
        <a:graphic>
          <a:graphicData uri="http://schemas.openxmlformats.org/drawingml/2006/table">
            <a:tbl>
              <a:tblPr firstRow="1" firstCol="1" bandRow="1">
                <a:tableStyleId>{5C22544A-7EE6-4342-B048-85BDC9FD1C3A}</a:tableStyleId>
              </a:tblPr>
              <a:tblGrid>
                <a:gridCol w="1323932"/>
                <a:gridCol w="1092388"/>
                <a:gridCol w="2529136"/>
              </a:tblGrid>
              <a:tr h="290470">
                <a:tc>
                  <a:txBody>
                    <a:bodyPr/>
                    <a:lstStyle/>
                    <a:p>
                      <a:pPr>
                        <a:lnSpc>
                          <a:spcPct val="115000"/>
                        </a:lnSpc>
                        <a:spcAft>
                          <a:spcPts val="0"/>
                        </a:spcAft>
                      </a:pPr>
                      <a:r>
                        <a:rPr lang="en-AU" sz="1000" dirty="0">
                          <a:solidFill>
                            <a:schemeClr val="tx1"/>
                          </a:solidFill>
                          <a:effectLst/>
                        </a:rPr>
                        <a:t>Source – </a:t>
                      </a:r>
                      <a:r>
                        <a:rPr lang="en-AU" sz="1200" dirty="0" err="1" smtClean="0">
                          <a:solidFill>
                            <a:schemeClr val="tx1"/>
                          </a:solidFill>
                          <a:effectLst/>
                        </a:rPr>
                        <a:t>ε</a:t>
                      </a:r>
                      <a:r>
                        <a:rPr lang="en-AU" sz="1200" dirty="0" err="1">
                          <a:solidFill>
                            <a:schemeClr val="tx1"/>
                          </a:solidFill>
                          <a:effectLst/>
                        </a:rPr>
                        <a:t>̓κ</a:t>
                      </a:r>
                      <a:r>
                        <a:rPr lang="en-AU" sz="1100" dirty="0">
                          <a:solidFill>
                            <a:schemeClr val="tx1"/>
                          </a:solidFill>
                          <a:effectLst/>
                        </a:rPr>
                        <a:t> →</a:t>
                      </a:r>
                      <a:endParaRPr lang="en-AU" sz="1100" dirty="0">
                        <a:solidFill>
                          <a:schemeClr val="tx1"/>
                        </a:solidFill>
                        <a:effectLst/>
                        <a:latin typeface="Calibri"/>
                        <a:ea typeface="Calibri"/>
                        <a:cs typeface="Times New Roman"/>
                      </a:endParaRPr>
                    </a:p>
                  </a:txBody>
                  <a:tcPr marL="68580" marR="68580" marT="0" marB="0"/>
                </a:tc>
                <a:tc>
                  <a:txBody>
                    <a:bodyPr/>
                    <a:lstStyle/>
                    <a:p>
                      <a:pPr>
                        <a:lnSpc>
                          <a:spcPct val="115000"/>
                        </a:lnSpc>
                        <a:spcAft>
                          <a:spcPts val="0"/>
                        </a:spcAft>
                      </a:pPr>
                      <a:r>
                        <a:rPr lang="en-AU" sz="1000" dirty="0">
                          <a:solidFill>
                            <a:schemeClr val="tx1"/>
                          </a:solidFill>
                          <a:effectLst/>
                        </a:rPr>
                        <a:t>Channel – </a:t>
                      </a:r>
                      <a:r>
                        <a:rPr lang="en-AU" sz="1100" dirty="0" err="1">
                          <a:solidFill>
                            <a:schemeClr val="tx1"/>
                          </a:solidFill>
                          <a:effectLst/>
                        </a:rPr>
                        <a:t>dia</a:t>
                      </a:r>
                      <a:endParaRPr lang="en-AU" sz="1100" dirty="0">
                        <a:solidFill>
                          <a:schemeClr val="tx1"/>
                        </a:solidFill>
                        <a:effectLst/>
                        <a:latin typeface="Calibri"/>
                        <a:ea typeface="Calibri"/>
                        <a:cs typeface="Times New Roman"/>
                      </a:endParaRPr>
                    </a:p>
                  </a:txBody>
                  <a:tcPr marL="68580" marR="68580" marT="0" marB="0"/>
                </a:tc>
                <a:tc>
                  <a:txBody>
                    <a:bodyPr/>
                    <a:lstStyle/>
                    <a:p>
                      <a:pPr>
                        <a:lnSpc>
                          <a:spcPct val="115000"/>
                        </a:lnSpc>
                        <a:spcAft>
                          <a:spcPts val="0"/>
                        </a:spcAft>
                      </a:pPr>
                      <a:r>
                        <a:rPr lang="en-AU" sz="1100">
                          <a:effectLst/>
                        </a:rPr>
                        <a:t> </a:t>
                      </a:r>
                      <a:endParaRPr lang="en-AU" sz="1100">
                        <a:effectLst/>
                        <a:latin typeface="Calibri"/>
                        <a:ea typeface="Calibri"/>
                        <a:cs typeface="Times New Roman"/>
                      </a:endParaRPr>
                    </a:p>
                  </a:txBody>
                  <a:tcPr marL="68580" marR="68580" marT="0" marB="0"/>
                </a:tc>
              </a:tr>
              <a:tr h="265814">
                <a:tc>
                  <a:txBody>
                    <a:bodyPr/>
                    <a:lstStyle/>
                    <a:p>
                      <a:pPr>
                        <a:lnSpc>
                          <a:spcPct val="115000"/>
                        </a:lnSpc>
                        <a:spcAft>
                          <a:spcPts val="0"/>
                        </a:spcAft>
                      </a:pPr>
                      <a:r>
                        <a:rPr lang="en-AU" sz="1000" dirty="0">
                          <a:solidFill>
                            <a:schemeClr val="tx1"/>
                          </a:solidFill>
                          <a:effectLst/>
                        </a:rPr>
                        <a:t>Husband</a:t>
                      </a:r>
                      <a:endParaRPr lang="en-AU" sz="1100" dirty="0">
                        <a:solidFill>
                          <a:schemeClr val="tx1"/>
                        </a:solidFill>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a:effectLst/>
                        </a:rPr>
                        <a:t>Wife</a:t>
                      </a:r>
                      <a:endParaRPr lang="en-AU" sz="1100">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a:effectLst/>
                        </a:rPr>
                        <a:t>the head of the woman is man. 1 Cor 11:3</a:t>
                      </a:r>
                      <a:endParaRPr lang="en-AU" sz="1100">
                        <a:effectLst/>
                        <a:latin typeface="Calibri"/>
                        <a:ea typeface="Calibri"/>
                        <a:cs typeface="Times New Roman"/>
                      </a:endParaRPr>
                    </a:p>
                  </a:txBody>
                  <a:tcPr marL="68580" marR="68580" marT="0" marB="0" anchor="ctr"/>
                </a:tc>
              </a:tr>
              <a:tr h="287079">
                <a:tc>
                  <a:txBody>
                    <a:bodyPr/>
                    <a:lstStyle/>
                    <a:p>
                      <a:pPr>
                        <a:lnSpc>
                          <a:spcPct val="115000"/>
                        </a:lnSpc>
                        <a:spcAft>
                          <a:spcPts val="0"/>
                        </a:spcAft>
                      </a:pPr>
                      <a:r>
                        <a:rPr lang="en-AU" sz="1000">
                          <a:solidFill>
                            <a:schemeClr val="tx1"/>
                          </a:solidFill>
                          <a:effectLst/>
                        </a:rPr>
                        <a:t>Parent</a:t>
                      </a:r>
                      <a:endParaRPr lang="en-AU" sz="1100">
                        <a:solidFill>
                          <a:schemeClr val="tx1"/>
                        </a:solidFill>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a:effectLst/>
                        </a:rPr>
                        <a:t>Child</a:t>
                      </a:r>
                      <a:endParaRPr lang="en-AU" sz="1100">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err="1">
                          <a:effectLst/>
                        </a:rPr>
                        <a:t>honor</a:t>
                      </a:r>
                      <a:r>
                        <a:rPr lang="en-AU" sz="1000" dirty="0">
                          <a:effectLst/>
                        </a:rPr>
                        <a:t> your father and mother. Matt 19:19</a:t>
                      </a:r>
                      <a:endParaRPr lang="en-AU" sz="1100" dirty="0">
                        <a:effectLst/>
                        <a:latin typeface="Calibri"/>
                        <a:ea typeface="Calibri"/>
                        <a:cs typeface="Times New Roman"/>
                      </a:endParaRPr>
                    </a:p>
                  </a:txBody>
                  <a:tcPr marL="68580" marR="68580" marT="0" marB="0" anchor="ctr"/>
                </a:tc>
              </a:tr>
              <a:tr h="393404">
                <a:tc>
                  <a:txBody>
                    <a:bodyPr/>
                    <a:lstStyle/>
                    <a:p>
                      <a:pPr>
                        <a:lnSpc>
                          <a:spcPct val="115000"/>
                        </a:lnSpc>
                        <a:spcAft>
                          <a:spcPts val="0"/>
                        </a:spcAft>
                      </a:pPr>
                      <a:r>
                        <a:rPr lang="en-AU" sz="1000" dirty="0">
                          <a:solidFill>
                            <a:schemeClr val="tx1"/>
                          </a:solidFill>
                          <a:effectLst/>
                        </a:rPr>
                        <a:t>Christ</a:t>
                      </a:r>
                      <a:endParaRPr lang="en-AU" sz="1100" dirty="0">
                        <a:solidFill>
                          <a:schemeClr val="tx1"/>
                        </a:solidFill>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a:effectLst/>
                        </a:rPr>
                        <a:t>Church</a:t>
                      </a:r>
                      <a:endParaRPr lang="en-AU" sz="1100">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a:effectLst/>
                        </a:rPr>
                        <a:t>For the husband is head of the wife, as also Christ is head of the church; </a:t>
                      </a:r>
                      <a:r>
                        <a:rPr lang="en-AU" sz="1000" dirty="0" err="1">
                          <a:effectLst/>
                        </a:rPr>
                        <a:t>Eph</a:t>
                      </a:r>
                      <a:r>
                        <a:rPr lang="en-AU" sz="1000" dirty="0">
                          <a:effectLst/>
                        </a:rPr>
                        <a:t> 5:23  </a:t>
                      </a:r>
                      <a:endParaRPr lang="en-AU" sz="1100" dirty="0">
                        <a:effectLst/>
                        <a:latin typeface="Calibri"/>
                        <a:ea typeface="Calibri"/>
                        <a:cs typeface="Times New Roman"/>
                      </a:endParaRPr>
                    </a:p>
                  </a:txBody>
                  <a:tcPr marL="68580" marR="68580" marT="0" marB="0"/>
                </a:tc>
              </a:tr>
              <a:tr h="393405">
                <a:tc>
                  <a:txBody>
                    <a:bodyPr/>
                    <a:lstStyle/>
                    <a:p>
                      <a:pPr>
                        <a:lnSpc>
                          <a:spcPct val="115000"/>
                        </a:lnSpc>
                        <a:spcAft>
                          <a:spcPts val="0"/>
                        </a:spcAft>
                      </a:pPr>
                      <a:r>
                        <a:rPr lang="en-AU" sz="1000" dirty="0">
                          <a:solidFill>
                            <a:schemeClr val="tx1"/>
                          </a:solidFill>
                          <a:effectLst/>
                        </a:rPr>
                        <a:t>Elder</a:t>
                      </a:r>
                      <a:endParaRPr lang="en-AU" sz="1100" dirty="0">
                        <a:solidFill>
                          <a:schemeClr val="tx1"/>
                        </a:solidFill>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a:effectLst/>
                        </a:rPr>
                        <a:t>Flock</a:t>
                      </a:r>
                      <a:endParaRPr lang="en-AU" sz="1100">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a:effectLst/>
                        </a:rPr>
                        <a:t>Shepherd the flock of God which is among you, serving as overseers. 1 Pet 5:2  </a:t>
                      </a:r>
                      <a:endParaRPr lang="en-AU" sz="1100" dirty="0">
                        <a:effectLst/>
                        <a:latin typeface="Calibri"/>
                        <a:ea typeface="Calibri"/>
                        <a:cs typeface="Times New Roman"/>
                      </a:endParaRPr>
                    </a:p>
                  </a:txBody>
                  <a:tcPr marL="68580" marR="68580" marT="0" marB="0"/>
                </a:tc>
              </a:tr>
              <a:tr h="744279">
                <a:tc>
                  <a:txBody>
                    <a:bodyPr/>
                    <a:lstStyle/>
                    <a:p>
                      <a:pPr>
                        <a:lnSpc>
                          <a:spcPct val="115000"/>
                        </a:lnSpc>
                        <a:spcAft>
                          <a:spcPts val="0"/>
                        </a:spcAft>
                      </a:pPr>
                      <a:r>
                        <a:rPr lang="en-AU" sz="1000" dirty="0">
                          <a:solidFill>
                            <a:schemeClr val="tx1"/>
                          </a:solidFill>
                          <a:effectLst/>
                        </a:rPr>
                        <a:t>Governor</a:t>
                      </a:r>
                      <a:endParaRPr lang="en-AU" sz="1100" dirty="0">
                        <a:solidFill>
                          <a:schemeClr val="tx1"/>
                        </a:solidFill>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a:effectLst/>
                        </a:rPr>
                        <a:t>Citizens</a:t>
                      </a:r>
                      <a:endParaRPr lang="en-AU" sz="11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a:effectLst/>
                        </a:rPr>
                        <a:t>Let every soul be subject to the governing authorities. For there is no authority except from God, and the authorities that exist are appointed by God. Romans 13:1  </a:t>
                      </a:r>
                      <a:endParaRPr lang="en-AU" sz="1100">
                        <a:effectLst/>
                        <a:latin typeface="Calibri"/>
                        <a:ea typeface="Calibri"/>
                        <a:cs typeface="Times New Roman"/>
                      </a:endParaRPr>
                    </a:p>
                  </a:txBody>
                  <a:tcPr marL="68580" marR="68580" marT="0" marB="0"/>
                </a:tc>
              </a:tr>
              <a:tr h="404037">
                <a:tc>
                  <a:txBody>
                    <a:bodyPr/>
                    <a:lstStyle/>
                    <a:p>
                      <a:pPr>
                        <a:lnSpc>
                          <a:spcPct val="115000"/>
                        </a:lnSpc>
                        <a:spcAft>
                          <a:spcPts val="0"/>
                        </a:spcAft>
                      </a:pPr>
                      <a:r>
                        <a:rPr lang="en-AU" sz="1000">
                          <a:solidFill>
                            <a:schemeClr val="tx1"/>
                          </a:solidFill>
                          <a:effectLst/>
                        </a:rPr>
                        <a:t>Reason</a:t>
                      </a:r>
                      <a:endParaRPr lang="en-AU" sz="1100">
                        <a:solidFill>
                          <a:schemeClr val="tx1"/>
                        </a:solidFill>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a:effectLst/>
                        </a:rPr>
                        <a:t>Emotion</a:t>
                      </a:r>
                      <a:endParaRPr lang="en-AU" sz="11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a:effectLst/>
                        </a:rPr>
                        <a:t>Test all things; hold fast what is good. </a:t>
                      </a:r>
                      <a:endParaRPr lang="en-AU" sz="1000" dirty="0" smtClean="0">
                        <a:effectLst/>
                      </a:endParaRPr>
                    </a:p>
                    <a:p>
                      <a:pPr>
                        <a:lnSpc>
                          <a:spcPct val="115000"/>
                        </a:lnSpc>
                        <a:spcAft>
                          <a:spcPts val="0"/>
                        </a:spcAft>
                      </a:pPr>
                      <a:r>
                        <a:rPr lang="en-AU" sz="1000" dirty="0" smtClean="0">
                          <a:effectLst/>
                        </a:rPr>
                        <a:t>1 </a:t>
                      </a:r>
                      <a:r>
                        <a:rPr lang="en-AU" sz="1000" dirty="0" err="1">
                          <a:effectLst/>
                        </a:rPr>
                        <a:t>Thess</a:t>
                      </a:r>
                      <a:r>
                        <a:rPr lang="en-AU" sz="1000" dirty="0">
                          <a:effectLst/>
                        </a:rPr>
                        <a:t> 5:21</a:t>
                      </a:r>
                      <a:endParaRPr lang="en-AU" sz="1100" dirty="0">
                        <a:effectLst/>
                        <a:latin typeface="Calibri"/>
                        <a:ea typeface="Calibri"/>
                        <a:cs typeface="Times New Roman"/>
                      </a:endParaRPr>
                    </a:p>
                  </a:txBody>
                  <a:tcPr marL="68580" marR="68580" marT="0" marB="0"/>
                </a:tc>
              </a:tr>
              <a:tr h="276447">
                <a:tc>
                  <a:txBody>
                    <a:bodyPr/>
                    <a:lstStyle/>
                    <a:p>
                      <a:pPr>
                        <a:lnSpc>
                          <a:spcPct val="115000"/>
                        </a:lnSpc>
                        <a:spcAft>
                          <a:spcPts val="0"/>
                        </a:spcAft>
                      </a:pPr>
                      <a:r>
                        <a:rPr lang="en-AU" sz="1000">
                          <a:solidFill>
                            <a:schemeClr val="tx1"/>
                          </a:solidFill>
                          <a:effectLst/>
                        </a:rPr>
                        <a:t>Faith</a:t>
                      </a:r>
                      <a:endParaRPr lang="en-AU" sz="1100">
                        <a:solidFill>
                          <a:schemeClr val="tx1"/>
                        </a:solidFill>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a:effectLst/>
                        </a:rPr>
                        <a:t>Works</a:t>
                      </a:r>
                      <a:endParaRPr lang="en-AU" sz="11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a:effectLst/>
                        </a:rPr>
                        <a:t>…faith which works by love. Gal 5:6</a:t>
                      </a:r>
                      <a:endParaRPr lang="en-AU" sz="1100" dirty="0">
                        <a:effectLst/>
                        <a:latin typeface="Calibri"/>
                        <a:ea typeface="Calibri"/>
                        <a:cs typeface="Times New Roman"/>
                      </a:endParaRPr>
                    </a:p>
                  </a:txBody>
                  <a:tcPr marL="68580" marR="68580" marT="0" marB="0"/>
                </a:tc>
              </a:tr>
              <a:tr h="1318437">
                <a:tc>
                  <a:txBody>
                    <a:bodyPr/>
                    <a:lstStyle/>
                    <a:p>
                      <a:pPr>
                        <a:lnSpc>
                          <a:spcPct val="115000"/>
                        </a:lnSpc>
                        <a:spcAft>
                          <a:spcPts val="0"/>
                        </a:spcAft>
                      </a:pPr>
                      <a:r>
                        <a:rPr lang="en-AU" sz="1000">
                          <a:solidFill>
                            <a:schemeClr val="tx1"/>
                          </a:solidFill>
                          <a:effectLst/>
                        </a:rPr>
                        <a:t>Christ</a:t>
                      </a:r>
                      <a:endParaRPr lang="en-AU" sz="1100">
                        <a:solidFill>
                          <a:schemeClr val="tx1"/>
                        </a:solidFill>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a:effectLst/>
                        </a:rPr>
                        <a:t>Bible</a:t>
                      </a:r>
                      <a:endParaRPr lang="en-AU" sz="11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a:effectLst/>
                        </a:rPr>
                        <a:t>And beginning at Moses and all the Prophets, He expounded to them in all the Scriptures the things concerning Himself. Luke 24:27</a:t>
                      </a:r>
                      <a:endParaRPr lang="en-AU" sz="1100" dirty="0">
                        <a:effectLst/>
                      </a:endParaRPr>
                    </a:p>
                    <a:p>
                      <a:pPr>
                        <a:lnSpc>
                          <a:spcPct val="115000"/>
                        </a:lnSpc>
                        <a:spcAft>
                          <a:spcPts val="0"/>
                        </a:spcAft>
                      </a:pPr>
                      <a:r>
                        <a:rPr lang="en-AU" sz="1000" dirty="0">
                          <a:effectLst/>
                        </a:rPr>
                        <a:t>You search the Scriptures, for in them you think you have eternal life; and these are they which testify of Me. John 5:39</a:t>
                      </a:r>
                      <a:endParaRPr lang="en-AU" sz="1100" dirty="0">
                        <a:effectLst/>
                        <a:latin typeface="Calibri"/>
                        <a:ea typeface="Calibri"/>
                        <a:cs typeface="Times New Roman"/>
                      </a:endParaRPr>
                    </a:p>
                  </a:txBody>
                  <a:tcPr marL="68580" marR="68580" marT="0" marB="0"/>
                </a:tc>
              </a:tr>
              <a:tr h="627321">
                <a:tc>
                  <a:txBody>
                    <a:bodyPr/>
                    <a:lstStyle/>
                    <a:p>
                      <a:pPr>
                        <a:lnSpc>
                          <a:spcPct val="115000"/>
                        </a:lnSpc>
                        <a:spcAft>
                          <a:spcPts val="0"/>
                        </a:spcAft>
                      </a:pPr>
                      <a:r>
                        <a:rPr lang="en-AU" sz="1000">
                          <a:solidFill>
                            <a:schemeClr val="tx1"/>
                          </a:solidFill>
                          <a:effectLst/>
                        </a:rPr>
                        <a:t>Old Testament</a:t>
                      </a:r>
                      <a:endParaRPr lang="en-AU" sz="1100">
                        <a:solidFill>
                          <a:schemeClr val="tx1"/>
                        </a:solidFill>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a:effectLst/>
                        </a:rPr>
                        <a:t>New Testament</a:t>
                      </a:r>
                      <a:endParaRPr lang="en-AU" sz="11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a:effectLst/>
                        </a:rPr>
                        <a:t>Think not that I came to destroy the law or the prophets: I came not to destroy, but to fulfill. Matt 5:17  </a:t>
                      </a:r>
                      <a:endParaRPr lang="en-AU" sz="1100">
                        <a:effectLst/>
                        <a:latin typeface="Calibri"/>
                        <a:ea typeface="Calibri"/>
                        <a:cs typeface="Times New Roman"/>
                      </a:endParaRPr>
                    </a:p>
                  </a:txBody>
                  <a:tcPr marL="68580" marR="68580" marT="0" marB="0"/>
                </a:tc>
              </a:tr>
              <a:tr h="1265274">
                <a:tc>
                  <a:txBody>
                    <a:bodyPr/>
                    <a:lstStyle/>
                    <a:p>
                      <a:pPr>
                        <a:lnSpc>
                          <a:spcPct val="115000"/>
                        </a:lnSpc>
                        <a:spcAft>
                          <a:spcPts val="0"/>
                        </a:spcAft>
                      </a:pPr>
                      <a:r>
                        <a:rPr lang="en-AU" sz="1000" dirty="0">
                          <a:solidFill>
                            <a:schemeClr val="tx1"/>
                          </a:solidFill>
                          <a:effectLst/>
                        </a:rPr>
                        <a:t>First 4 laws</a:t>
                      </a:r>
                      <a:endParaRPr lang="en-AU" sz="1100" dirty="0">
                        <a:solidFill>
                          <a:schemeClr val="tx1"/>
                        </a:solidFill>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a:effectLst/>
                        </a:rPr>
                        <a:t>Last 6 laws</a:t>
                      </a:r>
                      <a:endParaRPr lang="en-AU" sz="11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a:effectLst/>
                        </a:rPr>
                        <a:t>And he said unto him, Thou shalt love the Lord thy God with all thy heart, and with all thy soul, and with all thy mind.  (38)  This is the great and first commandment.  (39)  And a second like unto it is this, Thou shalt love thy neighbour as thyself. </a:t>
                      </a:r>
                      <a:endParaRPr lang="en-AU" sz="1000" dirty="0" smtClean="0">
                        <a:effectLst/>
                      </a:endParaRPr>
                    </a:p>
                    <a:p>
                      <a:pPr>
                        <a:lnSpc>
                          <a:spcPct val="115000"/>
                        </a:lnSpc>
                        <a:spcAft>
                          <a:spcPts val="0"/>
                        </a:spcAft>
                      </a:pPr>
                      <a:r>
                        <a:rPr lang="en-AU" sz="1000" dirty="0" smtClean="0">
                          <a:effectLst/>
                        </a:rPr>
                        <a:t>Matt </a:t>
                      </a:r>
                      <a:r>
                        <a:rPr lang="en-AU" sz="1000" dirty="0">
                          <a:effectLst/>
                        </a:rPr>
                        <a:t>22:37-39  (RV)</a:t>
                      </a:r>
                      <a:endParaRPr lang="en-AU" sz="1100" dirty="0">
                        <a:effectLst/>
                        <a:latin typeface="Calibri"/>
                        <a:ea typeface="Calibri"/>
                        <a:cs typeface="Times New Roman"/>
                      </a:endParaRPr>
                    </a:p>
                  </a:txBody>
                  <a:tcPr marL="68580" marR="68580" marT="0" marB="0"/>
                </a:tc>
              </a:tr>
              <a:tr h="786810">
                <a:tc>
                  <a:txBody>
                    <a:bodyPr/>
                    <a:lstStyle/>
                    <a:p>
                      <a:pPr>
                        <a:lnSpc>
                          <a:spcPct val="115000"/>
                        </a:lnSpc>
                        <a:spcAft>
                          <a:spcPts val="0"/>
                        </a:spcAft>
                      </a:pPr>
                      <a:r>
                        <a:rPr lang="en-AU" sz="1000">
                          <a:solidFill>
                            <a:schemeClr val="tx1"/>
                          </a:solidFill>
                          <a:effectLst/>
                        </a:rPr>
                        <a:t>Seed</a:t>
                      </a:r>
                      <a:endParaRPr lang="en-AU" sz="1100">
                        <a:solidFill>
                          <a:schemeClr val="tx1"/>
                        </a:solidFill>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a:effectLst/>
                        </a:rPr>
                        <a:t>Crop/Tree</a:t>
                      </a:r>
                      <a:endParaRPr lang="en-AU" sz="11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smtClean="0">
                          <a:effectLst/>
                        </a:rPr>
                        <a:t>"</a:t>
                      </a:r>
                      <a:r>
                        <a:rPr lang="en-AU" sz="1000" dirty="0">
                          <a:effectLst/>
                        </a:rPr>
                        <a:t>A sower went out to sow his seed.…  (8)  But others fell on good ground, sprang up, and yielded a crop a hundredfold." </a:t>
                      </a:r>
                      <a:endParaRPr lang="en-AU" sz="1000" dirty="0" smtClean="0">
                        <a:effectLst/>
                      </a:endParaRPr>
                    </a:p>
                    <a:p>
                      <a:pPr>
                        <a:lnSpc>
                          <a:spcPct val="115000"/>
                        </a:lnSpc>
                        <a:spcAft>
                          <a:spcPts val="0"/>
                        </a:spcAft>
                      </a:pPr>
                      <a:r>
                        <a:rPr lang="en-AU" sz="1100" dirty="0" smtClean="0">
                          <a:effectLst/>
                        </a:rPr>
                        <a:t>Luke 8:5-8</a:t>
                      </a:r>
                      <a:endParaRPr lang="en-AU" sz="11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en-AU" sz="1000" dirty="0">
                          <a:solidFill>
                            <a:schemeClr val="tx1"/>
                          </a:solidFill>
                          <a:effectLst/>
                        </a:rPr>
                        <a:t>Sun</a:t>
                      </a:r>
                      <a:endParaRPr lang="en-AU" sz="1100" dirty="0">
                        <a:solidFill>
                          <a:schemeClr val="tx1"/>
                        </a:solidFill>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a:effectLst/>
                        </a:rPr>
                        <a:t>Moon</a:t>
                      </a:r>
                      <a:endParaRPr lang="en-AU" sz="1100" dirty="0">
                        <a:effectLst/>
                        <a:latin typeface="Calibri"/>
                        <a:ea typeface="Calibri"/>
                        <a:cs typeface="Times New Roman"/>
                      </a:endParaRPr>
                    </a:p>
                  </a:txBody>
                  <a:tcPr marL="68580" marR="68580" marT="0" marB="0" anchor="ctr"/>
                </a:tc>
                <a:tc>
                  <a:txBody>
                    <a:bodyPr/>
                    <a:lstStyle/>
                    <a:p>
                      <a:pPr>
                        <a:lnSpc>
                          <a:spcPct val="115000"/>
                        </a:lnSpc>
                        <a:spcAft>
                          <a:spcPts val="0"/>
                        </a:spcAft>
                      </a:pPr>
                      <a:r>
                        <a:rPr lang="en-AU" sz="1000" dirty="0">
                          <a:effectLst/>
                        </a:rPr>
                        <a:t>Then God made two great lights: the greater light to rule the day, and the lesser light to rule the night. Gen 1:16  </a:t>
                      </a:r>
                      <a:endParaRPr lang="en-AU" sz="1100" dirty="0">
                        <a:effectLst/>
                        <a:latin typeface="Calibri"/>
                        <a:ea typeface="Calibri"/>
                        <a:cs typeface="Times New Roman"/>
                      </a:endParaRPr>
                    </a:p>
                  </a:txBody>
                  <a:tcPr marL="68580" marR="68580" marT="0" marB="0"/>
                </a:tc>
              </a:tr>
            </a:tbl>
          </a:graphicData>
        </a:graphic>
      </p:graphicFrame>
      <p:sp>
        <p:nvSpPr>
          <p:cNvPr id="8" name="Oval 7"/>
          <p:cNvSpPr>
            <a:spLocks noChangeArrowheads="1"/>
          </p:cNvSpPr>
          <p:nvPr/>
        </p:nvSpPr>
        <p:spPr bwMode="auto">
          <a:xfrm>
            <a:off x="287073" y="2158415"/>
            <a:ext cx="1658679" cy="1677951"/>
          </a:xfrm>
          <a:prstGeom prst="ellipse">
            <a:avLst/>
          </a:prstGeom>
          <a:solidFill>
            <a:schemeClr val="accent1">
              <a:lumMod val="40000"/>
              <a:lumOff val="60000"/>
            </a:schemeClr>
          </a:solidFill>
          <a:ln w="25400">
            <a:solidFill>
              <a:schemeClr val="tx2">
                <a:lumMod val="100000"/>
                <a:lumOff val="0"/>
              </a:schemeClr>
            </a:solidFill>
            <a:round/>
            <a:headEnd/>
            <a:tailEnd/>
          </a:ln>
        </p:spPr>
        <p:txBody>
          <a:bodyPr rot="0" vert="horz" wrap="square" lIns="96698" tIns="48349" rIns="96698" bIns="48349" anchor="ctr" anchorCtr="0" upright="1">
            <a:noAutofit/>
          </a:bodyPr>
          <a:lstStyle/>
          <a:p>
            <a:pPr algn="ctr">
              <a:lnSpc>
                <a:spcPct val="115000"/>
              </a:lnSpc>
              <a:spcAft>
                <a:spcPts val="1058"/>
              </a:spcAft>
            </a:pPr>
            <a:r>
              <a:rPr lang="en-AU" dirty="0" smtClean="0">
                <a:latin typeface="Calibri"/>
                <a:ea typeface="Calibri"/>
                <a:cs typeface="Times New Roman"/>
              </a:rPr>
              <a:t>Source</a:t>
            </a:r>
            <a:endParaRPr lang="en-AU" dirty="0" smtClean="0">
              <a:effectLst/>
              <a:latin typeface="Calibri"/>
              <a:ea typeface="Calibri"/>
              <a:cs typeface="Times New Roman"/>
            </a:endParaRPr>
          </a:p>
          <a:p>
            <a:pPr algn="ctr">
              <a:lnSpc>
                <a:spcPct val="115000"/>
              </a:lnSpc>
              <a:spcAft>
                <a:spcPts val="1058"/>
              </a:spcAft>
            </a:pPr>
            <a:r>
              <a:rPr lang="en-AU" sz="1700" dirty="0" smtClean="0">
                <a:latin typeface="Calibri"/>
                <a:ea typeface="Calibri"/>
                <a:cs typeface="Times New Roman"/>
              </a:rPr>
              <a:t>Of </a:t>
            </a:r>
            <a:r>
              <a:rPr lang="en-AU" sz="1700" dirty="0">
                <a:latin typeface="Calibri"/>
                <a:ea typeface="Calibri"/>
                <a:cs typeface="Times New Roman"/>
              </a:rPr>
              <a:t>Whom </a:t>
            </a:r>
            <a:br>
              <a:rPr lang="en-AU" sz="1700" dirty="0">
                <a:latin typeface="Calibri"/>
                <a:ea typeface="Calibri"/>
                <a:cs typeface="Times New Roman"/>
              </a:rPr>
            </a:br>
            <a:r>
              <a:rPr lang="en-AU" sz="1500" dirty="0" smtClean="0">
                <a:latin typeface="Calibri"/>
                <a:ea typeface="Calibri"/>
                <a:cs typeface="Times New Roman"/>
              </a:rPr>
              <a:t>(</a:t>
            </a:r>
            <a:r>
              <a:rPr lang="en-AU" sz="1500" dirty="0" err="1" smtClean="0"/>
              <a:t>ε</a:t>
            </a:r>
            <a:r>
              <a:rPr lang="en-AU" sz="1500" dirty="0" err="1"/>
              <a:t>̓</a:t>
            </a:r>
            <a:r>
              <a:rPr lang="en-AU" sz="1500" dirty="0" err="1" smtClean="0"/>
              <a:t>κ</a:t>
            </a:r>
            <a:r>
              <a:rPr lang="en-AU" sz="1500" dirty="0" smtClean="0"/>
              <a:t>)</a:t>
            </a:r>
            <a:endParaRPr lang="en-AU" sz="1500" dirty="0">
              <a:latin typeface="Calibri"/>
              <a:ea typeface="Calibri"/>
              <a:cs typeface="Times New Roman"/>
            </a:endParaRPr>
          </a:p>
        </p:txBody>
      </p:sp>
      <p:sp>
        <p:nvSpPr>
          <p:cNvPr id="9" name="Oval 8"/>
          <p:cNvSpPr>
            <a:spLocks noChangeArrowheads="1"/>
          </p:cNvSpPr>
          <p:nvPr/>
        </p:nvSpPr>
        <p:spPr bwMode="auto">
          <a:xfrm>
            <a:off x="265805" y="5142744"/>
            <a:ext cx="1658679" cy="1677951"/>
          </a:xfrm>
          <a:prstGeom prst="ellipse">
            <a:avLst/>
          </a:prstGeom>
          <a:solidFill>
            <a:schemeClr val="accent1">
              <a:lumMod val="40000"/>
              <a:lumOff val="60000"/>
            </a:schemeClr>
          </a:solidFill>
          <a:ln w="25400">
            <a:solidFill>
              <a:schemeClr val="tx2">
                <a:lumMod val="100000"/>
                <a:lumOff val="0"/>
              </a:schemeClr>
            </a:solidFill>
            <a:round/>
            <a:headEnd/>
            <a:tailEnd/>
          </a:ln>
        </p:spPr>
        <p:txBody>
          <a:bodyPr rot="0" vert="horz" wrap="square" lIns="96698" tIns="48349" rIns="96698" bIns="48349" anchor="ctr" anchorCtr="0" upright="1">
            <a:noAutofit/>
          </a:bodyPr>
          <a:lstStyle/>
          <a:p>
            <a:pPr algn="ctr">
              <a:lnSpc>
                <a:spcPct val="115000"/>
              </a:lnSpc>
              <a:spcAft>
                <a:spcPts val="1058"/>
              </a:spcAft>
            </a:pPr>
            <a:r>
              <a:rPr lang="en-AU" dirty="0" smtClean="0">
                <a:effectLst/>
                <a:latin typeface="Calibri"/>
                <a:ea typeface="Calibri"/>
                <a:cs typeface="Times New Roman"/>
              </a:rPr>
              <a:t>Channel</a:t>
            </a:r>
          </a:p>
          <a:p>
            <a:pPr algn="ctr">
              <a:lnSpc>
                <a:spcPct val="115000"/>
              </a:lnSpc>
              <a:spcAft>
                <a:spcPts val="1058"/>
              </a:spcAft>
            </a:pPr>
            <a:r>
              <a:rPr lang="en-AU" sz="1700" dirty="0" smtClean="0">
                <a:latin typeface="Calibri"/>
                <a:ea typeface="Calibri"/>
                <a:cs typeface="Times New Roman"/>
              </a:rPr>
              <a:t>By </a:t>
            </a:r>
            <a:r>
              <a:rPr lang="en-AU" sz="1700" dirty="0">
                <a:latin typeface="Calibri"/>
                <a:ea typeface="Calibri"/>
                <a:cs typeface="Times New Roman"/>
              </a:rPr>
              <a:t>Whom</a:t>
            </a:r>
            <a:r>
              <a:rPr lang="en-AU" sz="1500" dirty="0">
                <a:latin typeface="Calibri"/>
                <a:ea typeface="Calibri"/>
                <a:cs typeface="Times New Roman"/>
              </a:rPr>
              <a:t/>
            </a:r>
            <a:br>
              <a:rPr lang="en-AU" sz="1500" dirty="0">
                <a:latin typeface="Calibri"/>
                <a:ea typeface="Calibri"/>
                <a:cs typeface="Times New Roman"/>
              </a:rPr>
            </a:br>
            <a:r>
              <a:rPr lang="en-AU" sz="1500" dirty="0" smtClean="0">
                <a:latin typeface="Calibri"/>
                <a:ea typeface="Calibri"/>
                <a:cs typeface="Times New Roman"/>
              </a:rPr>
              <a:t>( </a:t>
            </a:r>
            <a:r>
              <a:rPr lang="en-AU" sz="1500" dirty="0" err="1">
                <a:latin typeface="Symbol"/>
                <a:ea typeface="TITUS Cyberbit Basic"/>
                <a:cs typeface="TITUS Cyberbit Basic"/>
              </a:rPr>
              <a:t>dia</a:t>
            </a:r>
            <a:r>
              <a:rPr lang="en-AU" sz="1500" dirty="0">
                <a:latin typeface="Symbol"/>
                <a:ea typeface="TITUS Cyberbit Basic"/>
                <a:cs typeface="TITUS Cyberbit Basic"/>
              </a:rPr>
              <a:t>)</a:t>
            </a:r>
            <a:endParaRPr lang="en-AU" sz="1500" dirty="0">
              <a:latin typeface="Calibri"/>
              <a:ea typeface="Calibri"/>
              <a:cs typeface="Times New Roman"/>
            </a:endParaRPr>
          </a:p>
        </p:txBody>
      </p:sp>
      <p:sp>
        <p:nvSpPr>
          <p:cNvPr id="10" name="Down Arrow 9"/>
          <p:cNvSpPr>
            <a:spLocks noChangeArrowheads="1"/>
          </p:cNvSpPr>
          <p:nvPr/>
        </p:nvSpPr>
        <p:spPr bwMode="auto">
          <a:xfrm>
            <a:off x="753004" y="3836366"/>
            <a:ext cx="726815" cy="1306378"/>
          </a:xfrm>
          <a:prstGeom prst="downArrow">
            <a:avLst>
              <a:gd name="adj1" fmla="val 50000"/>
              <a:gd name="adj2" fmla="val 50005"/>
            </a:avLst>
          </a:prstGeom>
          <a:solidFill>
            <a:schemeClr val="accent1">
              <a:lumMod val="100000"/>
              <a:lumOff val="0"/>
            </a:schemeClr>
          </a:solidFill>
          <a:ln w="25400">
            <a:solidFill>
              <a:schemeClr val="tx2">
                <a:lumMod val="100000"/>
                <a:lumOff val="0"/>
              </a:schemeClr>
            </a:solidFill>
            <a:miter lim="800000"/>
            <a:headEnd/>
            <a:tailEnd/>
          </a:ln>
        </p:spPr>
        <p:txBody>
          <a:bodyPr rot="0" vert="vert270" wrap="square" lIns="96698" tIns="48349" rIns="96698" bIns="48349" anchor="ctr" anchorCtr="0" upright="1">
            <a:noAutofit/>
          </a:bodyPr>
          <a:lstStyle/>
          <a:p>
            <a:pPr algn="ctr">
              <a:lnSpc>
                <a:spcPct val="115000"/>
              </a:lnSpc>
              <a:spcAft>
                <a:spcPts val="1058"/>
              </a:spcAft>
            </a:pPr>
            <a:r>
              <a:rPr lang="en-AU" sz="1200" dirty="0">
                <a:latin typeface="Calibri"/>
                <a:ea typeface="Calibri"/>
                <a:cs typeface="Times New Roman"/>
              </a:rPr>
              <a:t> </a:t>
            </a:r>
            <a:r>
              <a:rPr lang="en-AU" dirty="0" smtClean="0">
                <a:effectLst/>
                <a:latin typeface="Calibri"/>
                <a:ea typeface="Calibri"/>
                <a:cs typeface="Times New Roman"/>
              </a:rPr>
              <a:t>Gives to</a:t>
            </a:r>
            <a:endParaRPr lang="en-AU" sz="1200" dirty="0">
              <a:latin typeface="Calibri"/>
              <a:ea typeface="Calibri"/>
              <a:cs typeface="Times New Roman"/>
            </a:endParaRPr>
          </a:p>
        </p:txBody>
      </p:sp>
      <p:sp>
        <p:nvSpPr>
          <p:cNvPr id="11" name="Down Arrow 10"/>
          <p:cNvSpPr>
            <a:spLocks noChangeArrowheads="1"/>
          </p:cNvSpPr>
          <p:nvPr/>
        </p:nvSpPr>
        <p:spPr bwMode="auto">
          <a:xfrm>
            <a:off x="782979" y="6827017"/>
            <a:ext cx="600847" cy="949696"/>
          </a:xfrm>
          <a:prstGeom prst="downArrow">
            <a:avLst>
              <a:gd name="adj1" fmla="val 50000"/>
              <a:gd name="adj2" fmla="val 50003"/>
            </a:avLst>
          </a:prstGeom>
          <a:solidFill>
            <a:schemeClr val="accent1">
              <a:lumMod val="100000"/>
              <a:lumOff val="0"/>
            </a:schemeClr>
          </a:solidFill>
          <a:ln w="25400">
            <a:solidFill>
              <a:schemeClr val="tx2">
                <a:lumMod val="100000"/>
                <a:lumOff val="0"/>
              </a:schemeClr>
            </a:solidFill>
            <a:miter lim="800000"/>
            <a:headEnd/>
            <a:tailEnd/>
          </a:ln>
        </p:spPr>
        <p:txBody>
          <a:bodyPr rot="0" vert="vert270" wrap="square" lIns="96698" tIns="48349" rIns="96698" bIns="48349" anchor="ctr" anchorCtr="0" upright="1">
            <a:noAutofit/>
          </a:bodyPr>
          <a:lstStyle/>
          <a:p>
            <a:pPr algn="ctr"/>
            <a:r>
              <a:rPr lang="en-AU" sz="1600" dirty="0" smtClean="0"/>
              <a:t>Stream</a:t>
            </a:r>
            <a:endParaRPr lang="en-AU" sz="1600" dirty="0"/>
          </a:p>
        </p:txBody>
      </p:sp>
      <p:sp>
        <p:nvSpPr>
          <p:cNvPr id="12" name="Down Arrow 11"/>
          <p:cNvSpPr>
            <a:spLocks noChangeArrowheads="1"/>
          </p:cNvSpPr>
          <p:nvPr/>
        </p:nvSpPr>
        <p:spPr bwMode="auto">
          <a:xfrm rot="2627922">
            <a:off x="-32886" y="6467880"/>
            <a:ext cx="608396" cy="645468"/>
          </a:xfrm>
          <a:prstGeom prst="downArrow">
            <a:avLst>
              <a:gd name="adj1" fmla="val 50000"/>
              <a:gd name="adj2" fmla="val 50003"/>
            </a:avLst>
          </a:prstGeom>
          <a:solidFill>
            <a:schemeClr val="accent1">
              <a:lumMod val="100000"/>
              <a:lumOff val="0"/>
            </a:schemeClr>
          </a:solidFill>
          <a:ln w="25400">
            <a:solidFill>
              <a:schemeClr val="tx2">
                <a:lumMod val="100000"/>
                <a:lumOff val="0"/>
              </a:schemeClr>
            </a:solidFill>
            <a:miter lim="800000"/>
            <a:headEnd/>
            <a:tailEnd/>
          </a:ln>
        </p:spPr>
        <p:txBody>
          <a:bodyPr rot="0" vert="vert270" wrap="square" lIns="96698" tIns="48349" rIns="96698" bIns="48349" anchor="ctr" anchorCtr="0" upright="1">
            <a:noAutofit/>
          </a:bodyPr>
          <a:lstStyle/>
          <a:p>
            <a:endParaRPr lang="en-AU" sz="1200" dirty="0"/>
          </a:p>
        </p:txBody>
      </p:sp>
      <p:sp>
        <p:nvSpPr>
          <p:cNvPr id="13" name="Down Arrow 12"/>
          <p:cNvSpPr>
            <a:spLocks noChangeArrowheads="1"/>
          </p:cNvSpPr>
          <p:nvPr/>
        </p:nvSpPr>
        <p:spPr bwMode="auto">
          <a:xfrm rot="18757186">
            <a:off x="1630087" y="6458270"/>
            <a:ext cx="594788" cy="609794"/>
          </a:xfrm>
          <a:prstGeom prst="downArrow">
            <a:avLst>
              <a:gd name="adj1" fmla="val 50000"/>
              <a:gd name="adj2" fmla="val 50003"/>
            </a:avLst>
          </a:prstGeom>
          <a:solidFill>
            <a:schemeClr val="accent1">
              <a:lumMod val="100000"/>
              <a:lumOff val="0"/>
            </a:schemeClr>
          </a:solidFill>
          <a:ln w="25400">
            <a:solidFill>
              <a:schemeClr val="tx2">
                <a:lumMod val="100000"/>
                <a:lumOff val="0"/>
              </a:schemeClr>
            </a:solidFill>
            <a:miter lim="800000"/>
            <a:headEnd/>
            <a:tailEnd/>
          </a:ln>
        </p:spPr>
        <p:txBody>
          <a:bodyPr rot="0" vert="horz" wrap="square" lIns="96698" tIns="48349" rIns="96698" bIns="48349" anchor="ctr" anchorCtr="0" upright="1">
            <a:noAutofit/>
          </a:bodyPr>
          <a:lstStyle/>
          <a:p>
            <a:endParaRPr lang="en-AU"/>
          </a:p>
        </p:txBody>
      </p:sp>
      <p:sp>
        <p:nvSpPr>
          <p:cNvPr id="4" name="TextBox 3"/>
          <p:cNvSpPr txBox="1"/>
          <p:nvPr/>
        </p:nvSpPr>
        <p:spPr>
          <a:xfrm>
            <a:off x="3384863" y="9430802"/>
            <a:ext cx="354584" cy="276999"/>
          </a:xfrm>
          <a:prstGeom prst="rect">
            <a:avLst/>
          </a:prstGeom>
          <a:noFill/>
        </p:spPr>
        <p:txBody>
          <a:bodyPr wrap="none" rtlCol="0">
            <a:spAutoFit/>
          </a:bodyPr>
          <a:lstStyle/>
          <a:p>
            <a:r>
              <a:rPr lang="en-AU" sz="1200" dirty="0" smtClean="0"/>
              <a:t>25</a:t>
            </a:r>
            <a:endParaRPr lang="en-AU" sz="1200" dirty="0"/>
          </a:p>
        </p:txBody>
      </p:sp>
    </p:spTree>
    <p:extLst>
      <p:ext uri="{BB962C8B-B14F-4D97-AF65-F5344CB8AC3E}">
        <p14:creationId xmlns:p14="http://schemas.microsoft.com/office/powerpoint/2010/main" val="279025728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2126</TotalTime>
  <Words>403</Words>
  <Application>Microsoft Office PowerPoint</Application>
  <PresentationFormat>Custom</PresentationFormat>
  <Paragraphs>54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Maranatha Media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Adrian Ebens</dc:creator>
  <cp:lastModifiedBy>Adrian Ebens</cp:lastModifiedBy>
  <cp:revision>66</cp:revision>
  <cp:lastPrinted>2015-07-16T03:14:09Z</cp:lastPrinted>
  <dcterms:created xsi:type="dcterms:W3CDTF">2010-12-31T23:46:39Z</dcterms:created>
  <dcterms:modified xsi:type="dcterms:W3CDTF">2017-01-26T06:07:42Z</dcterms:modified>
</cp:coreProperties>
</file>