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137" d="100"/>
          <a:sy n="137" d="100"/>
        </p:scale>
        <p:origin x="156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7BD5C-FA4F-E2BF-4C50-0BB571D31F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D1C643-BB94-99E3-5375-CFAC1E731B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A371EA-FA7F-DAAA-94A9-1726C5F3C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EBD89-D862-485F-A788-36037D635C6E}" type="datetimeFigureOut">
              <a:rPr lang="en-AU" smtClean="0"/>
              <a:t>17/04/2025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D14A76-4BEF-50A1-E47A-1ADB06D7E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1532DD-5D22-4081-D514-85404BA03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CD22-802B-4722-8AF0-F2B239F9C4F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69719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70D90-3588-D700-EE80-CF0670175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EAA630-4F6E-BA5B-5A16-6B26CE2AC2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4AE54C-9AB2-D3EB-C642-F6CCAB307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EBD89-D862-485F-A788-36037D635C6E}" type="datetimeFigureOut">
              <a:rPr lang="en-AU" smtClean="0"/>
              <a:t>17/04/2025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95D17B-0179-B1B6-789C-F738549BF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24C28B-0567-D9CE-DBE9-F8A03BB09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CD22-802B-4722-8AF0-F2B239F9C4F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98130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1B1D43-B18E-FFFA-225E-DD80757A73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628023-307D-2D77-4B02-89D848CE3C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54699B-500B-BC1D-1903-AE0331C19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EBD89-D862-485F-A788-36037D635C6E}" type="datetimeFigureOut">
              <a:rPr lang="en-AU" smtClean="0"/>
              <a:t>17/04/2025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A3EB97-E7F6-4A43-06BA-BD6940E5B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4933DF-BC12-E4D8-F25A-63FEDA53B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CD22-802B-4722-8AF0-F2B239F9C4F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78852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D3DBE-ACC5-51E6-3D36-9BB4B08EB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A3C90B-11DA-01D2-8D25-4110A3C0C9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9DD9BC-8C14-604D-2CD8-B6454A4D1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EBD89-D862-485F-A788-36037D635C6E}" type="datetimeFigureOut">
              <a:rPr lang="en-AU" smtClean="0"/>
              <a:t>17/04/2025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6DBFE7-D85A-9169-1B91-8C13C419A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032239-2BA2-145B-3013-82388A974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CD22-802B-4722-8AF0-F2B239F9C4F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33904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889322-F5AC-9ECC-C9DF-2BC31D9C5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D30A7A-A2C5-E6F8-3206-7A38FA18A0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718119-CA13-A548-8712-8FAF508B6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EBD89-D862-485F-A788-36037D635C6E}" type="datetimeFigureOut">
              <a:rPr lang="en-AU" smtClean="0"/>
              <a:t>17/04/2025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5B7790-2D87-62E3-29E8-D5D56383A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86485C-0086-5C5F-664D-F78A214DA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CD22-802B-4722-8AF0-F2B239F9C4F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81996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AEF4D-48A4-0E60-B177-0FEB1EC0E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902A02-7017-C847-BBA0-456A8A9BA1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449560-460C-63F3-6EB6-12663D41E0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DE4E86-B610-277A-5D2E-EE6337F28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EBD89-D862-485F-A788-36037D635C6E}" type="datetimeFigureOut">
              <a:rPr lang="en-AU" smtClean="0"/>
              <a:t>17/04/2025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674889-4442-447B-E891-3E882947C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FC673D-A68E-0F61-5C7A-EF6875062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CD22-802B-4722-8AF0-F2B239F9C4F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462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67726-00BD-94B2-314F-F40C90151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34698-F701-D6A1-F152-39C4955460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8AAD7B-78DA-3E2E-B1ED-7D07B00129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1154BA-1453-973B-F867-A78043DE85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9071A4-2722-9EF0-AD5A-9BEECF7FA4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8274E2-8A4F-D56E-4C1C-839FCA054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EBD89-D862-485F-A788-36037D635C6E}" type="datetimeFigureOut">
              <a:rPr lang="en-AU" smtClean="0"/>
              <a:t>17/04/2025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BC2B42-EE17-2487-1792-0D9E9D77A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F9375F-EBCF-530E-5C30-CBCE92B86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CD22-802B-4722-8AF0-F2B239F9C4F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23613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A9FD9-C74B-6048-BD70-0756FC932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3A134E-55A8-F1E2-F24A-88D7CD87A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EBD89-D862-485F-A788-36037D635C6E}" type="datetimeFigureOut">
              <a:rPr lang="en-AU" smtClean="0"/>
              <a:t>17/04/2025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C9744C-0B8E-1C2E-20F2-87D05B52C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E9607C-AAC1-AC9B-ADC4-6D15AB557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CD22-802B-4722-8AF0-F2B239F9C4F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90778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37A767-7436-16B7-B3DC-4A15C50A0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EBD89-D862-485F-A788-36037D635C6E}" type="datetimeFigureOut">
              <a:rPr lang="en-AU" smtClean="0"/>
              <a:t>17/04/2025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D2A788-4C5C-7B27-642A-B6C3F412D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8B1CA6-B007-B342-4E2A-E6CAB705E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CD22-802B-4722-8AF0-F2B239F9C4F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07010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E4ADF-86B1-4358-4B22-968EE8D57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4C766F-83B7-C40D-56DC-B37AE5D13B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D21A50-6B33-50FF-B553-B96AE4D606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AD379A-8109-5960-390D-D38ACB453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EBD89-D862-485F-A788-36037D635C6E}" type="datetimeFigureOut">
              <a:rPr lang="en-AU" smtClean="0"/>
              <a:t>17/04/2025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C8FB30-8FEF-DD2D-87C7-B9BCE8D50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63CCCA-0966-8135-1105-E5CB1F607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CD22-802B-4722-8AF0-F2B239F9C4F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6101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90B50-1F87-0EFC-A65A-E4FC9C7B2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6F1768-A3C3-CBFD-D8E5-2A2B49C3D4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160B2F-52B3-14E1-2FC9-EFD3A1DF7D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F67316-F014-A35E-C8B5-6F9B4F20B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EBD89-D862-485F-A788-36037D635C6E}" type="datetimeFigureOut">
              <a:rPr lang="en-AU" smtClean="0"/>
              <a:t>17/04/2025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5C0221-ECF5-A580-07A1-80F73F13A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6C36FB-DA9F-F6BE-01D5-30837A78F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CD22-802B-4722-8AF0-F2B239F9C4F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10639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14191D-AF25-3615-1353-545B69275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2F7579-FE91-28D8-A9F1-BB25954D3C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A80E9C-DD65-FE7A-8DD9-AA55FB66A1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EBD89-D862-485F-A788-36037D635C6E}" type="datetimeFigureOut">
              <a:rPr lang="en-AU" smtClean="0"/>
              <a:t>17/04/2025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F3342-1573-EA9C-F2A2-B994DA5F79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8002AD-F4D4-867B-A74C-8EB10B1FA7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51CD22-802B-4722-8AF0-F2B239F9C4F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72751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3DF97-11BB-E80B-945A-8C38D5886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A2F96B-9840-0482-BC52-4E25A3C11F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Name:</a:t>
            </a:r>
          </a:p>
          <a:p>
            <a:pPr lvl="2"/>
            <a:r>
              <a:rPr lang="en-AU" dirty="0"/>
              <a:t>Ian – John (Scottish) The beloved</a:t>
            </a:r>
          </a:p>
          <a:p>
            <a:pPr lvl="2"/>
            <a:r>
              <a:rPr lang="en-AU" dirty="0"/>
              <a:t>David – Man after Gods Heart</a:t>
            </a:r>
          </a:p>
          <a:p>
            <a:pPr lvl="2"/>
            <a:r>
              <a:rPr lang="en-AU" dirty="0"/>
              <a:t>ANQUETIL – Nordic 1100ad – Gods Cauldron/Kettle</a:t>
            </a:r>
          </a:p>
        </p:txBody>
      </p:sp>
    </p:spTree>
    <p:extLst>
      <p:ext uri="{BB962C8B-B14F-4D97-AF65-F5344CB8AC3E}">
        <p14:creationId xmlns:p14="http://schemas.microsoft.com/office/powerpoint/2010/main" val="2757866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FEDDD-35E0-CDE7-79AB-F345AB75CB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7AB020-0B37-358E-02ED-3C471877C0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5DAAD1D-E9CD-E549-AF55-DDDBD9760F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96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5DCC122-A521-CF30-8328-DD04CE971956}"/>
              </a:ext>
            </a:extLst>
          </p:cNvPr>
          <p:cNvSpPr txBox="1"/>
          <p:nvPr/>
        </p:nvSpPr>
        <p:spPr>
          <a:xfrm>
            <a:off x="635194" y="614253"/>
            <a:ext cx="1117522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How did I get here? (Glenwood)</a:t>
            </a:r>
          </a:p>
          <a:p>
            <a:endParaRPr lang="en-AU" dirty="0"/>
          </a:p>
          <a:p>
            <a:r>
              <a:rPr lang="en-AU" dirty="0"/>
              <a:t>When I look back, I can see Yehovah’s hand on my/our lives.</a:t>
            </a:r>
          </a:p>
          <a:p>
            <a:endParaRPr lang="en-AU" dirty="0"/>
          </a:p>
          <a:p>
            <a:pPr lvl="1"/>
            <a:r>
              <a:rPr lang="en-AU" dirty="0"/>
              <a:t>1968-83	Indoctrinated by the world</a:t>
            </a:r>
          </a:p>
          <a:p>
            <a:pPr lvl="1"/>
            <a:endParaRPr lang="en-AU" dirty="0"/>
          </a:p>
          <a:p>
            <a:pPr lvl="1"/>
            <a:r>
              <a:rPr lang="en-AU" dirty="0"/>
              <a:t>1983-88	Independent thought – pursuit of Identity</a:t>
            </a:r>
          </a:p>
          <a:p>
            <a:pPr lvl="1"/>
            <a:endParaRPr lang="en-AU" dirty="0"/>
          </a:p>
          <a:p>
            <a:pPr lvl="1"/>
            <a:r>
              <a:rPr lang="en-AU" dirty="0"/>
              <a:t>1989	Marriage covenant – Megan becomes my wife	</a:t>
            </a:r>
          </a:p>
          <a:p>
            <a:pPr lvl="1"/>
            <a:endParaRPr lang="en-AU" dirty="0"/>
          </a:p>
          <a:p>
            <a:pPr lvl="1"/>
            <a:r>
              <a:rPr lang="en-AU" dirty="0"/>
              <a:t>1990-96	Children  - Luke, Cherice and Samantha</a:t>
            </a:r>
          </a:p>
          <a:p>
            <a:pPr lvl="1"/>
            <a:endParaRPr lang="en-AU" dirty="0"/>
          </a:p>
          <a:p>
            <a:pPr lvl="1"/>
            <a:r>
              <a:rPr lang="en-AU" dirty="0"/>
              <a:t>1992	The little voice – Go to church</a:t>
            </a:r>
          </a:p>
          <a:p>
            <a:pPr lvl="1"/>
            <a:endParaRPr lang="en-AU" dirty="0"/>
          </a:p>
          <a:p>
            <a:pPr lvl="1"/>
            <a:r>
              <a:rPr lang="en-AU" dirty="0"/>
              <a:t>1997	Tattoo - Salvation</a:t>
            </a:r>
          </a:p>
          <a:p>
            <a:pPr lvl="1"/>
            <a:endParaRPr lang="en-AU" dirty="0"/>
          </a:p>
          <a:p>
            <a:pPr lvl="1"/>
            <a:r>
              <a:rPr lang="en-AU" dirty="0"/>
              <a:t>2006	Mathew 5:17 Think not that I am come to destroy the law, or the prophets: I am not come to </a:t>
            </a:r>
            <a:r>
              <a:rPr lang="en-AU" dirty="0" err="1"/>
              <a:t>detroy</a:t>
            </a:r>
            <a:r>
              <a:rPr lang="en-AU" dirty="0"/>
              <a:t> , but fulfil</a:t>
            </a:r>
          </a:p>
          <a:p>
            <a:pPr marL="800100" lvl="1" indent="-342900">
              <a:buAutoNum type="arabicPlain" startAt="2005"/>
            </a:pPr>
            <a:endParaRPr lang="en-AU" dirty="0"/>
          </a:p>
          <a:p>
            <a:pPr lvl="1"/>
            <a:r>
              <a:rPr lang="en-AU" dirty="0"/>
              <a:t>2007	The law entered: Romans 7:8-11</a:t>
            </a:r>
          </a:p>
          <a:p>
            <a:r>
              <a:rPr lang="en-A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1490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9DAE94-178B-3DF1-C328-E988C3B70C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4B4960A-DBFE-23F8-5C18-32599CCCE4F1}"/>
              </a:ext>
            </a:extLst>
          </p:cNvPr>
          <p:cNvSpPr txBox="1"/>
          <p:nvPr/>
        </p:nvSpPr>
        <p:spPr>
          <a:xfrm>
            <a:off x="635194" y="614253"/>
            <a:ext cx="1117522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How did I get here? (Glenwood)</a:t>
            </a:r>
          </a:p>
          <a:p>
            <a:endParaRPr lang="en-AU" dirty="0"/>
          </a:p>
          <a:p>
            <a:r>
              <a:rPr lang="en-AU" dirty="0"/>
              <a:t>When I look back, I can see Yehovah’s hand on my/our lives.</a:t>
            </a:r>
          </a:p>
          <a:p>
            <a:endParaRPr lang="en-AU" dirty="0"/>
          </a:p>
          <a:p>
            <a:pPr lvl="1"/>
            <a:r>
              <a:rPr lang="en-AU" dirty="0"/>
              <a:t>2009 	The Darkness</a:t>
            </a:r>
          </a:p>
          <a:p>
            <a:pPr lvl="1"/>
            <a:endParaRPr lang="en-AU" dirty="0"/>
          </a:p>
          <a:p>
            <a:pPr lvl="1"/>
            <a:r>
              <a:rPr lang="en-AU" dirty="0"/>
              <a:t>2011	Conversion and light enters</a:t>
            </a:r>
          </a:p>
          <a:p>
            <a:pPr lvl="1"/>
            <a:endParaRPr lang="en-AU" dirty="0"/>
          </a:p>
          <a:p>
            <a:pPr lvl="1"/>
            <a:r>
              <a:rPr lang="en-AU" dirty="0"/>
              <a:t>2012	Apologise and Baptism (Old Covenant)	</a:t>
            </a:r>
          </a:p>
          <a:p>
            <a:pPr lvl="1"/>
            <a:endParaRPr lang="en-AU" dirty="0"/>
          </a:p>
          <a:p>
            <a:pPr lvl="1"/>
            <a:r>
              <a:rPr lang="en-AU" dirty="0"/>
              <a:t>2015	ARISE and struggle.</a:t>
            </a:r>
          </a:p>
          <a:p>
            <a:pPr lvl="1"/>
            <a:endParaRPr lang="en-AU" dirty="0"/>
          </a:p>
          <a:p>
            <a:pPr lvl="1"/>
            <a:r>
              <a:rPr lang="en-AU" dirty="0"/>
              <a:t>2016	Bible work and </a:t>
            </a:r>
          </a:p>
          <a:p>
            <a:pPr lvl="1"/>
            <a:endParaRPr lang="en-AU" dirty="0"/>
          </a:p>
          <a:p>
            <a:pPr lvl="1"/>
            <a:r>
              <a:rPr lang="en-AU" dirty="0"/>
              <a:t>2017-19	OTG and disunity</a:t>
            </a:r>
          </a:p>
          <a:p>
            <a:pPr lvl="1"/>
            <a:endParaRPr lang="en-AU" dirty="0"/>
          </a:p>
          <a:p>
            <a:pPr lvl="1"/>
            <a:r>
              <a:rPr lang="en-AU" dirty="0"/>
              <a:t>2020-25	New </a:t>
            </a:r>
            <a:r>
              <a:rPr lang="en-AU"/>
              <a:t>covenant Glory</a:t>
            </a:r>
            <a:endParaRPr lang="en-AU" dirty="0"/>
          </a:p>
          <a:p>
            <a:r>
              <a:rPr lang="en-A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33220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4017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201</Words>
  <Application>Microsoft Office PowerPoint</Application>
  <PresentationFormat>Widescreen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Adrian Ebens</dc:creator>
  <cp:lastModifiedBy>Adrian Ebens</cp:lastModifiedBy>
  <cp:revision>2</cp:revision>
  <dcterms:created xsi:type="dcterms:W3CDTF">2025-04-17T07:40:01Z</dcterms:created>
  <dcterms:modified xsi:type="dcterms:W3CDTF">2025-04-17T09:00:54Z</dcterms:modified>
</cp:coreProperties>
</file>