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25"/>
  </p:notesMasterIdLst>
  <p:sldIdLst>
    <p:sldId id="279" r:id="rId2"/>
    <p:sldId id="335" r:id="rId3"/>
    <p:sldId id="338" r:id="rId4"/>
    <p:sldId id="336" r:id="rId5"/>
    <p:sldId id="339" r:id="rId6"/>
    <p:sldId id="337" r:id="rId7"/>
    <p:sldId id="340" r:id="rId8"/>
    <p:sldId id="342" r:id="rId9"/>
    <p:sldId id="341" r:id="rId10"/>
    <p:sldId id="343" r:id="rId11"/>
    <p:sldId id="344" r:id="rId12"/>
    <p:sldId id="345" r:id="rId13"/>
    <p:sldId id="346" r:id="rId14"/>
    <p:sldId id="348" r:id="rId15"/>
    <p:sldId id="349" r:id="rId16"/>
    <p:sldId id="350" r:id="rId17"/>
    <p:sldId id="351" r:id="rId18"/>
    <p:sldId id="352" r:id="rId19"/>
    <p:sldId id="354" r:id="rId20"/>
    <p:sldId id="355" r:id="rId21"/>
    <p:sldId id="391" r:id="rId22"/>
    <p:sldId id="394" r:id="rId23"/>
    <p:sldId id="35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02" y="5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2199AC6-CE83-7579-5502-CAB30FEE870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29B3A382-C44A-B243-C464-353E9CA30A0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6E289C77-246A-2E19-CACD-9B592A8F0B6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F4C75F92-7E89-7189-8FF4-AB34FE53F36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078757D3-3955-E48B-6AEF-C7DEBB344F4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CE62AA99-74E5-778C-4D54-DB297777C5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5739DF1-8238-40C8-B4C2-C5866D4DD28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F0AD497-F769-B53E-B611-DD31A58759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F1D47A-2064-46E1-AD25-FF27D91780AD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37A843C6-FD75-EB46-9FDC-C5A67412C8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705DA78A-6342-B00B-A259-50890DC78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13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AE3F-E6DE-4904-BDF4-5E6342F3785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83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6425-8D66-4205-8F09-00313B5D3F3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464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6425-8D66-4205-8F09-00313B5D3F3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766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6425-8D66-4205-8F09-00313B5D3F3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8879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6425-8D66-4205-8F09-00313B5D3F3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271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6425-8D66-4205-8F09-00313B5D3F3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228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6425-8D66-4205-8F09-00313B5D3F3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967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FEE0-A85E-40EB-914D-C849F6DD9F3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268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275A1-0980-43D4-A938-F399040B26D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64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6709-1E79-4B04-BBFB-F46437A394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757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117A-A9B2-46B3-864D-9AEA2B9A1CC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246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903C-3DD7-4AE0-8FC0-983D65FB4D0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43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6425-8D66-4205-8F09-00313B5D3F3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14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6E834-8518-4AF1-B7F1-5DCF3C1B905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089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A0FF5-FF93-4899-9D42-0E1B4275768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74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0080-C883-4CF2-9B68-56024F800E2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72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0E72-8E01-4996-94CE-527DAAE3227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570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6425-8D66-4205-8F09-00313B5D3F3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073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DBEFE-0C7D-4EEA-8AAD-FA1FEFD75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805" y="2409371"/>
            <a:ext cx="6717827" cy="1611086"/>
          </a:xfrm>
        </p:spPr>
        <p:txBody>
          <a:bodyPr>
            <a:noAutofit/>
          </a:bodyPr>
          <a:lstStyle/>
          <a:p>
            <a:pPr algn="ctr"/>
            <a:r>
              <a:rPr lang="en-A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Remembering</a:t>
            </a:r>
            <a:endParaRPr lang="en-A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5F4B5-1F3B-4719-96F1-B21DB150D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8" y="1881579"/>
            <a:ext cx="4554742" cy="30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53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390F0-DD4D-BCDD-8CE4-93FBBCAC0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77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6BEBC-AB87-9431-8315-B8B898CAA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4018" y="857250"/>
            <a:ext cx="6858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45FFD-669D-C9B1-7E82-DE2931471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7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04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429076-2B30-A94D-AE27-9B5C876AD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39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3627EF-71C5-0532-9129-AC171E318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17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276AD-FD55-E83D-A22D-41F2B205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17" y="0"/>
            <a:ext cx="9153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7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925BC-C232-CE96-7D89-721DB7644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17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8500EE-D6D7-583C-0500-F56BF3D33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44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5E6AD0-41B4-41E7-00A7-4B4455AE2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86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8DC83-BD00-4A37-1B62-D268CFB0E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73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240884-E252-149E-C37A-B47D0C93D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17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C5EBE-4E91-D523-C8C7-942A04CFF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91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F9666-68E2-8EE9-E63A-2006A2DF9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99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0 IMG_20160611_123534">
            <a:extLst>
              <a:ext uri="{FF2B5EF4-FFF2-40B4-BE49-F238E27FC236}">
                <a16:creationId xmlns:a16="http://schemas.microsoft.com/office/drawing/2014/main" id="{7355DD03-1C6A-FF03-AC8F-309C7E8C3C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4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0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3 Dad Michael and I">
            <a:extLst>
              <a:ext uri="{FF2B5EF4-FFF2-40B4-BE49-F238E27FC236}">
                <a16:creationId xmlns:a16="http://schemas.microsoft.com/office/drawing/2014/main" id="{9DA60A98-6BD8-48B3-9507-6DC3411359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9"/>
          <a:stretch/>
        </p:blipFill>
        <p:spPr>
          <a:xfrm>
            <a:off x="656870" y="68830"/>
            <a:ext cx="10878259" cy="672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11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471E77-9D98-5B93-079C-348A9563E312}"/>
              </a:ext>
            </a:extLst>
          </p:cNvPr>
          <p:cNvSpPr txBox="1"/>
          <p:nvPr/>
        </p:nvSpPr>
        <p:spPr>
          <a:xfrm>
            <a:off x="4426528" y="2753591"/>
            <a:ext cx="2762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Carl </a:t>
            </a:r>
            <a:r>
              <a:rPr lang="en-AU" sz="3200" dirty="0" err="1"/>
              <a:t>Etmanok</a:t>
            </a:r>
            <a:endParaRPr lang="en-AU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7479DD-E984-903D-880D-EC496F75B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362"/>
            <a:ext cx="1219200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26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FA4704-784F-D5F6-1222-F60D84FB1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7" b="7422"/>
          <a:stretch/>
        </p:blipFill>
        <p:spPr>
          <a:xfrm>
            <a:off x="-1" y="0"/>
            <a:ext cx="12166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45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9710C-C1FF-B7B7-89FD-2CCDED501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5"/>
          <a:stretch/>
        </p:blipFill>
        <p:spPr>
          <a:xfrm>
            <a:off x="12970" y="-207818"/>
            <a:ext cx="12179030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70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AA0B54-A31E-BEB2-0A61-C2B47D443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90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08AC5D-22E9-39AE-1FA7-DA8361E55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87C228-61F2-B11D-F02D-2101B2212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22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033A56-9FBE-DE21-8C05-C4789E0E8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77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EB71B-F0D5-9FF2-5C10-30BA4FF65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FDA77C-5A69-1690-8206-4917713A8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5"/>
          <a:stretch/>
        </p:blipFill>
        <p:spPr>
          <a:xfrm>
            <a:off x="561109" y="0"/>
            <a:ext cx="10879282" cy="681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414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23652</TotalTime>
  <Words>4</Words>
  <Application>Microsoft Office PowerPoint</Application>
  <PresentationFormat>Widescreen</PresentationFormat>
  <Paragraphs>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Bookman Old Style</vt:lpstr>
      <vt:lpstr>Calibri</vt:lpstr>
      <vt:lpstr>Rockwell</vt:lpstr>
      <vt:lpstr>Damask</vt:lpstr>
      <vt:lpstr>Remembering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Maranatha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Ham and the Rise of Worthlessness</dc:title>
  <dc:creator>Adrian Ebens</dc:creator>
  <cp:lastModifiedBy>Adrian Ebens</cp:lastModifiedBy>
  <cp:revision>411</cp:revision>
  <dcterms:created xsi:type="dcterms:W3CDTF">2006-05-23T07:55:33Z</dcterms:created>
  <dcterms:modified xsi:type="dcterms:W3CDTF">2025-04-18T07:02:00Z</dcterms:modified>
</cp:coreProperties>
</file>